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0741e3f4e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3b962af5a40df"/>
  </p:sldMasterIdLst>
  <p:sldIdLst>
    <p:sldId xmlns:r="http://schemas.openxmlformats.org/officeDocument/2006/relationships" id="256" r:id="Rd1e81a24ad534bb5"/>
    <p:sldId xmlns:r="http://schemas.openxmlformats.org/officeDocument/2006/relationships" id="257" r:id="Rb1975a384ae846aa"/>
    <p:sldId xmlns:r="http://schemas.openxmlformats.org/officeDocument/2006/relationships" id="258" r:id="R13fa321838384d3a"/>
    <p:sldId xmlns:r="http://schemas.openxmlformats.org/officeDocument/2006/relationships" id="259" r:id="R052de9f85a2c4fb5"/>
    <p:sldId xmlns:r="http://schemas.openxmlformats.org/officeDocument/2006/relationships" id="260" r:id="R1deb24a35a5e483d"/>
    <p:sldId xmlns:r="http://schemas.openxmlformats.org/officeDocument/2006/relationships" id="261" r:id="R0590b6e3689a4cd0"/>
    <p:sldId xmlns:r="http://schemas.openxmlformats.org/officeDocument/2006/relationships" id="262" r:id="R9740640ed370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3b962af5a40df" /><Relationship Type="http://schemas.openxmlformats.org/officeDocument/2006/relationships/slide" Target="/ppt/slides/slide1.xml" Id="Rd1e81a24ad534bb5" /><Relationship Type="http://schemas.openxmlformats.org/officeDocument/2006/relationships/slide" Target="/ppt/slides/slide2.xml" Id="Rb1975a384ae846aa" /><Relationship Type="http://schemas.openxmlformats.org/officeDocument/2006/relationships/slide" Target="/ppt/slides/slide3.xml" Id="R13fa321838384d3a" /><Relationship Type="http://schemas.openxmlformats.org/officeDocument/2006/relationships/slide" Target="/ppt/slides/slide4.xml" Id="R052de9f85a2c4fb5" /><Relationship Type="http://schemas.openxmlformats.org/officeDocument/2006/relationships/slide" Target="/ppt/slides/slide5.xml" Id="R1deb24a35a5e483d" /><Relationship Type="http://schemas.openxmlformats.org/officeDocument/2006/relationships/slide" Target="/ppt/slides/slide6.xml" Id="R0590b6e3689a4cd0" /><Relationship Type="http://schemas.openxmlformats.org/officeDocument/2006/relationships/slide" Target="/ppt/slides/slide7.xml" Id="R9740640ed370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aa96d5224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1af01febe4f0b" /><Relationship Type="http://schemas.openxmlformats.org/officeDocument/2006/relationships/theme" Target="/ppt/slideMasters/theme/theme1.xml" Id="R68e0e335717f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1af01febe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4fdcda74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7b475afa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b40f2bb7b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5c1bc8b3842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f6ecc603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ecd29e9f5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fcb2791e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 NETWORK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NETWORK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 NETWORK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NETWORK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NETWORK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NETWORK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NETWORK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INVEST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INVENTURES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SIXER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CASSANDRA MYHRE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ESTEFANIA LOPEZ-GOMEZ HEGSTAD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MARTHA GAUSDAL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NETWORK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Etasje, Christian Krohgs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NETWORK NORWAY AS</a:t>
            </a:r>
          </a:p>
        </p:txBody>
      </p:sp>
    </p:spTree>
  </p:cSld>
  <p:clrMapOvr>
    <a:masterClrMapping xmlns:a="http://schemas.openxmlformats.org/drawingml/2006/main"/>
  </p:clrMapOvr>
</p:sld>
</file>