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c92e13d18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470ab370e4882"/>
  </p:sldMasterIdLst>
  <p:sldIdLst>
    <p:sldId xmlns:r="http://schemas.openxmlformats.org/officeDocument/2006/relationships" id="256" r:id="Rb518655558384c93"/>
    <p:sldId xmlns:r="http://schemas.openxmlformats.org/officeDocument/2006/relationships" id="257" r:id="Rf1f65517464740c8"/>
    <p:sldId xmlns:r="http://schemas.openxmlformats.org/officeDocument/2006/relationships" id="258" r:id="Rc3ddf99a4172468f"/>
    <p:sldId xmlns:r="http://schemas.openxmlformats.org/officeDocument/2006/relationships" id="259" r:id="R2586cb4791044d02"/>
    <p:sldId xmlns:r="http://schemas.openxmlformats.org/officeDocument/2006/relationships" id="260" r:id="Re6a5061e01624409"/>
    <p:sldId xmlns:r="http://schemas.openxmlformats.org/officeDocument/2006/relationships" id="261" r:id="Rc5d3f429e4c44209"/>
    <p:sldId xmlns:r="http://schemas.openxmlformats.org/officeDocument/2006/relationships" id="262" r:id="Rb5f410626cc44c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470ab370e4882" /><Relationship Type="http://schemas.openxmlformats.org/officeDocument/2006/relationships/slide" Target="/ppt/slides/slide1.xml" Id="Rb518655558384c93" /><Relationship Type="http://schemas.openxmlformats.org/officeDocument/2006/relationships/slide" Target="/ppt/slides/slide2.xml" Id="Rf1f65517464740c8" /><Relationship Type="http://schemas.openxmlformats.org/officeDocument/2006/relationships/slide" Target="/ppt/slides/slide3.xml" Id="Rc3ddf99a4172468f" /><Relationship Type="http://schemas.openxmlformats.org/officeDocument/2006/relationships/slide" Target="/ppt/slides/slide4.xml" Id="R2586cb4791044d02" /><Relationship Type="http://schemas.openxmlformats.org/officeDocument/2006/relationships/slide" Target="/ppt/slides/slide5.xml" Id="Re6a5061e01624409" /><Relationship Type="http://schemas.openxmlformats.org/officeDocument/2006/relationships/slide" Target="/ppt/slides/slide6.xml" Id="Rc5d3f429e4c44209" /><Relationship Type="http://schemas.openxmlformats.org/officeDocument/2006/relationships/slide" Target="/ppt/slides/slide7.xml" Id="Rb5f410626cc44c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00f8063ea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e2b0fc8a44add" /><Relationship Type="http://schemas.openxmlformats.org/officeDocument/2006/relationships/theme" Target="/ppt/slideMasters/theme/theme1.xml" Id="R480d55b3d768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e2b0fc8a4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fb8c4945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eccc95909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75c89776d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6ac366afe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96e17ab4e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72ff44d1b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543009b96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DUKEFOSS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Langeduken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