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bed3a4743141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a791d2390144ce"/>
  </p:sldMasterIdLst>
  <p:sldIdLst>
    <p:sldId xmlns:r="http://schemas.openxmlformats.org/officeDocument/2006/relationships" id="256" r:id="R78b333c44eb44334"/>
    <p:sldId xmlns:r="http://schemas.openxmlformats.org/officeDocument/2006/relationships" id="257" r:id="R7cac842bd3824967"/>
    <p:sldId xmlns:r="http://schemas.openxmlformats.org/officeDocument/2006/relationships" id="258" r:id="R910d0977b731467f"/>
    <p:sldId xmlns:r="http://schemas.openxmlformats.org/officeDocument/2006/relationships" id="259" r:id="R297cb9545f344cca"/>
    <p:sldId xmlns:r="http://schemas.openxmlformats.org/officeDocument/2006/relationships" id="260" r:id="R5b3a9a7476304e9c"/>
    <p:sldId xmlns:r="http://schemas.openxmlformats.org/officeDocument/2006/relationships" id="261" r:id="R4b01f9bfb5ce49e4"/>
    <p:sldId xmlns:r="http://schemas.openxmlformats.org/officeDocument/2006/relationships" id="262" r:id="Rb6b89f1c028740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a791d2390144ce" /><Relationship Type="http://schemas.openxmlformats.org/officeDocument/2006/relationships/slide" Target="/ppt/slides/slide1.xml" Id="R78b333c44eb44334" /><Relationship Type="http://schemas.openxmlformats.org/officeDocument/2006/relationships/slide" Target="/ppt/slides/slide2.xml" Id="R7cac842bd3824967" /><Relationship Type="http://schemas.openxmlformats.org/officeDocument/2006/relationships/slide" Target="/ppt/slides/slide3.xml" Id="R910d0977b731467f" /><Relationship Type="http://schemas.openxmlformats.org/officeDocument/2006/relationships/slide" Target="/ppt/slides/slide4.xml" Id="R297cb9545f344cca" /><Relationship Type="http://schemas.openxmlformats.org/officeDocument/2006/relationships/slide" Target="/ppt/slides/slide5.xml" Id="R5b3a9a7476304e9c" /><Relationship Type="http://schemas.openxmlformats.org/officeDocument/2006/relationships/slide" Target="/ppt/slides/slide6.xml" Id="R4b01f9bfb5ce49e4" /><Relationship Type="http://schemas.openxmlformats.org/officeDocument/2006/relationships/slide" Target="/ppt/slides/slide7.xml" Id="Rb6b89f1c028740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aa1df4faff4a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2496df9584e81" /><Relationship Type="http://schemas.openxmlformats.org/officeDocument/2006/relationships/theme" Target="/ppt/slideMasters/theme/theme1.xml" Id="R583217205f0340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72496df9584e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533477139847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83320c6fc4b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a312da52e4f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1aeb3399040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b0e43fb184d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e51465f9842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322fbb62942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FINGAL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FINGAL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FINGAL AS ble etablert [år] og holder til i Leinøy.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FINGAL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FINGAL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FINGAL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348 395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1 932 209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1 935 872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FINGAL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IRYNA JENSEN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BJØRN JENSEN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FINGAL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Indre Leine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6094 Leinøy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925 903 248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FINGAL AS</a:t>
            </a:r>
          </a:p>
        </p:txBody>
      </p:sp>
    </p:spTree>
  </p:cSld>
  <p:clrMapOvr>
    <a:masterClrMapping xmlns:a="http://schemas.openxmlformats.org/drawingml/2006/main"/>
  </p:clrMapOvr>
</p:sld>
</file>