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cd8bc62c8542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efd21420df42f5"/>
  </p:sldMasterIdLst>
  <p:sldIdLst>
    <p:sldId xmlns:r="http://schemas.openxmlformats.org/officeDocument/2006/relationships" id="256" r:id="R3bf0cc2ab24f4e30"/>
    <p:sldId xmlns:r="http://schemas.openxmlformats.org/officeDocument/2006/relationships" id="257" r:id="Ra652904fa647440e"/>
    <p:sldId xmlns:r="http://schemas.openxmlformats.org/officeDocument/2006/relationships" id="258" r:id="R1d1cb6bbc50d4c52"/>
    <p:sldId xmlns:r="http://schemas.openxmlformats.org/officeDocument/2006/relationships" id="259" r:id="R54a5ba430c664168"/>
    <p:sldId xmlns:r="http://schemas.openxmlformats.org/officeDocument/2006/relationships" id="260" r:id="Re65bf5c320fa4b1c"/>
    <p:sldId xmlns:r="http://schemas.openxmlformats.org/officeDocument/2006/relationships" id="261" r:id="Rf477a39b17f9414b"/>
    <p:sldId xmlns:r="http://schemas.openxmlformats.org/officeDocument/2006/relationships" id="262" r:id="Rc2089f93362d40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efd21420df42f5" /><Relationship Type="http://schemas.openxmlformats.org/officeDocument/2006/relationships/slide" Target="/ppt/slides/slide1.xml" Id="R3bf0cc2ab24f4e30" /><Relationship Type="http://schemas.openxmlformats.org/officeDocument/2006/relationships/slide" Target="/ppt/slides/slide2.xml" Id="Ra652904fa647440e" /><Relationship Type="http://schemas.openxmlformats.org/officeDocument/2006/relationships/slide" Target="/ppt/slides/slide3.xml" Id="R1d1cb6bbc50d4c52" /><Relationship Type="http://schemas.openxmlformats.org/officeDocument/2006/relationships/slide" Target="/ppt/slides/slide4.xml" Id="R54a5ba430c664168" /><Relationship Type="http://schemas.openxmlformats.org/officeDocument/2006/relationships/slide" Target="/ppt/slides/slide5.xml" Id="Re65bf5c320fa4b1c" /><Relationship Type="http://schemas.openxmlformats.org/officeDocument/2006/relationships/slide" Target="/ppt/slides/slide6.xml" Id="Rf477a39b17f9414b" /><Relationship Type="http://schemas.openxmlformats.org/officeDocument/2006/relationships/slide" Target="/ppt/slides/slide7.xml" Id="Rc2089f93362d40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a347ce4d2042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3688dbfc144a26" /><Relationship Type="http://schemas.openxmlformats.org/officeDocument/2006/relationships/theme" Target="/ppt/slideMasters/theme/theme1.xml" Id="Rdfddd389393d44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3688dbfc144a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6ec85098494f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8b2352ae2746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960a8a98a45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b8c323497a42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ef7d3dea0c48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1e39b7901440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5a7863432e41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NORSE EQUITIES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NORSE EQUITIES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NORSE EQUITIES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NORSE EQUITIES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NORSE EQUITIES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NORSE EQUITIES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10 112 084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10 257 270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NORSE EQUITIES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NEDREBØ DANIEL ØVSTEBØ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NORSE EQUITIES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Langgata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925 903 396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NORSE EQUITIES AS</a:t>
            </a:r>
          </a:p>
        </p:txBody>
      </p:sp>
    </p:spTree>
  </p:cSld>
  <p:clrMapOvr>
    <a:masterClrMapping xmlns:a="http://schemas.openxmlformats.org/drawingml/2006/main"/>
  </p:clrMapOvr>
</p:sld>
</file>