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3ad247115f49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579533f18d42eb"/>
  </p:sldMasterIdLst>
  <p:sldIdLst>
    <p:sldId xmlns:r="http://schemas.openxmlformats.org/officeDocument/2006/relationships" id="256" r:id="R01c941b17d774f59"/>
    <p:sldId xmlns:r="http://schemas.openxmlformats.org/officeDocument/2006/relationships" id="257" r:id="R979636991aba42cc"/>
    <p:sldId xmlns:r="http://schemas.openxmlformats.org/officeDocument/2006/relationships" id="258" r:id="R18fdaf27125b4d6d"/>
    <p:sldId xmlns:r="http://schemas.openxmlformats.org/officeDocument/2006/relationships" id="259" r:id="R2940abb85c374304"/>
    <p:sldId xmlns:r="http://schemas.openxmlformats.org/officeDocument/2006/relationships" id="260" r:id="Re39ea3f61279459d"/>
    <p:sldId xmlns:r="http://schemas.openxmlformats.org/officeDocument/2006/relationships" id="261" r:id="R952cd905a5da4ed9"/>
    <p:sldId xmlns:r="http://schemas.openxmlformats.org/officeDocument/2006/relationships" id="262" r:id="R5285e811f1094e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579533f18d42eb" /><Relationship Type="http://schemas.openxmlformats.org/officeDocument/2006/relationships/slide" Target="/ppt/slides/slide1.xml" Id="R01c941b17d774f59" /><Relationship Type="http://schemas.openxmlformats.org/officeDocument/2006/relationships/slide" Target="/ppt/slides/slide2.xml" Id="R979636991aba42cc" /><Relationship Type="http://schemas.openxmlformats.org/officeDocument/2006/relationships/slide" Target="/ppt/slides/slide3.xml" Id="R18fdaf27125b4d6d" /><Relationship Type="http://schemas.openxmlformats.org/officeDocument/2006/relationships/slide" Target="/ppt/slides/slide4.xml" Id="R2940abb85c374304" /><Relationship Type="http://schemas.openxmlformats.org/officeDocument/2006/relationships/slide" Target="/ppt/slides/slide5.xml" Id="Re39ea3f61279459d" /><Relationship Type="http://schemas.openxmlformats.org/officeDocument/2006/relationships/slide" Target="/ppt/slides/slide6.xml" Id="R952cd905a5da4ed9" /><Relationship Type="http://schemas.openxmlformats.org/officeDocument/2006/relationships/slide" Target="/ppt/slides/slide7.xml" Id="R5285e811f1094e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fc16c4d23a46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18ff812e144df" /><Relationship Type="http://schemas.openxmlformats.org/officeDocument/2006/relationships/theme" Target="/ppt/slideMasters/theme/theme1.xml" Id="R6ddbbf5d504541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218ff812e144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4346f337940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d87abca9946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1a4d6179843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cc63a9f0143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7bdede3de4b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ebdf2c85f49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0c286e7ad45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 KAPITAL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659 937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23 129 685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23 320 591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JILL ALINE KNUTSEN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LEON KNUTSEN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925 904 589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 KAPITAL AS</a:t>
            </a:r>
          </a:p>
        </p:txBody>
      </p:sp>
    </p:spTree>
  </p:cSld>
  <p:clrMapOvr>
    <a:masterClrMapping xmlns:a="http://schemas.openxmlformats.org/drawingml/2006/main"/>
  </p:clrMapOvr>
</p:sld>
</file>