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d14d3c9f3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097c3697a4f46"/>
  </p:sldMasterIdLst>
  <p:sldIdLst>
    <p:sldId xmlns:r="http://schemas.openxmlformats.org/officeDocument/2006/relationships" id="256" r:id="Rc783e1ead4214c26"/>
    <p:sldId xmlns:r="http://schemas.openxmlformats.org/officeDocument/2006/relationships" id="257" r:id="R2d2537f6868e4998"/>
    <p:sldId xmlns:r="http://schemas.openxmlformats.org/officeDocument/2006/relationships" id="258" r:id="R6b2ce6cdff224f00"/>
    <p:sldId xmlns:r="http://schemas.openxmlformats.org/officeDocument/2006/relationships" id="259" r:id="R118e499c9fa84ebe"/>
    <p:sldId xmlns:r="http://schemas.openxmlformats.org/officeDocument/2006/relationships" id="260" r:id="R1832b99afc394bdc"/>
    <p:sldId xmlns:r="http://schemas.openxmlformats.org/officeDocument/2006/relationships" id="261" r:id="R1d6befc7a99646d8"/>
    <p:sldId xmlns:r="http://schemas.openxmlformats.org/officeDocument/2006/relationships" id="262" r:id="R55cf6c9af94043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097c3697a4f46" /><Relationship Type="http://schemas.openxmlformats.org/officeDocument/2006/relationships/slide" Target="/ppt/slides/slide1.xml" Id="Rc783e1ead4214c26" /><Relationship Type="http://schemas.openxmlformats.org/officeDocument/2006/relationships/slide" Target="/ppt/slides/slide2.xml" Id="R2d2537f6868e4998" /><Relationship Type="http://schemas.openxmlformats.org/officeDocument/2006/relationships/slide" Target="/ppt/slides/slide3.xml" Id="R6b2ce6cdff224f00" /><Relationship Type="http://schemas.openxmlformats.org/officeDocument/2006/relationships/slide" Target="/ppt/slides/slide4.xml" Id="R118e499c9fa84ebe" /><Relationship Type="http://schemas.openxmlformats.org/officeDocument/2006/relationships/slide" Target="/ppt/slides/slide5.xml" Id="R1832b99afc394bdc" /><Relationship Type="http://schemas.openxmlformats.org/officeDocument/2006/relationships/slide" Target="/ppt/slides/slide6.xml" Id="R1d6befc7a99646d8" /><Relationship Type="http://schemas.openxmlformats.org/officeDocument/2006/relationships/slide" Target="/ppt/slides/slide7.xml" Id="R55cf6c9af94043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bd42d72b3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910d821fa4f1b" /><Relationship Type="http://schemas.openxmlformats.org/officeDocument/2006/relationships/theme" Target="/ppt/slideMasters/theme/theme1.xml" Id="Rf7ef6a0c54614d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910d821fa4f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941b5a642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d09b963814b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9417ce122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c57ef62dd4a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ed580314849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72adc7db943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2f71eb21f46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CKM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3 465 404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2 966 642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3 044 401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33 323 031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33 925 996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 CATHRINE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Ankers gate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925 907 391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