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3f830735ab4e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9ff7b63ef4c89"/>
  </p:sldMasterIdLst>
  <p:sldIdLst>
    <p:sldId xmlns:r="http://schemas.openxmlformats.org/officeDocument/2006/relationships" id="256" r:id="Rd5c37ee095dc4f43"/>
    <p:sldId xmlns:r="http://schemas.openxmlformats.org/officeDocument/2006/relationships" id="257" r:id="R323d5f8b70934677"/>
    <p:sldId xmlns:r="http://schemas.openxmlformats.org/officeDocument/2006/relationships" id="258" r:id="Rab774fb80d934958"/>
    <p:sldId xmlns:r="http://schemas.openxmlformats.org/officeDocument/2006/relationships" id="259" r:id="Rce4f4d482d034ac3"/>
    <p:sldId xmlns:r="http://schemas.openxmlformats.org/officeDocument/2006/relationships" id="260" r:id="Rf1280df7c0ce45e2"/>
    <p:sldId xmlns:r="http://schemas.openxmlformats.org/officeDocument/2006/relationships" id="261" r:id="R3db5d85b7e5448a5"/>
    <p:sldId xmlns:r="http://schemas.openxmlformats.org/officeDocument/2006/relationships" id="262" r:id="R4d04bf9ad16642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9ff7b63ef4c89" /><Relationship Type="http://schemas.openxmlformats.org/officeDocument/2006/relationships/slide" Target="/ppt/slides/slide1.xml" Id="Rd5c37ee095dc4f43" /><Relationship Type="http://schemas.openxmlformats.org/officeDocument/2006/relationships/slide" Target="/ppt/slides/slide2.xml" Id="R323d5f8b70934677" /><Relationship Type="http://schemas.openxmlformats.org/officeDocument/2006/relationships/slide" Target="/ppt/slides/slide3.xml" Id="Rab774fb80d934958" /><Relationship Type="http://schemas.openxmlformats.org/officeDocument/2006/relationships/slide" Target="/ppt/slides/slide4.xml" Id="Rce4f4d482d034ac3" /><Relationship Type="http://schemas.openxmlformats.org/officeDocument/2006/relationships/slide" Target="/ppt/slides/slide5.xml" Id="Rf1280df7c0ce45e2" /><Relationship Type="http://schemas.openxmlformats.org/officeDocument/2006/relationships/slide" Target="/ppt/slides/slide6.xml" Id="R3db5d85b7e5448a5" /><Relationship Type="http://schemas.openxmlformats.org/officeDocument/2006/relationships/slide" Target="/ppt/slides/slide7.xml" Id="R4d04bf9ad16642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7fd51a02e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92501008c4e01" /><Relationship Type="http://schemas.openxmlformats.org/officeDocument/2006/relationships/theme" Target="/ppt/slideMasters/theme/theme1.xml" Id="Radc8f3d398674c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92501008c4e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9fa5f30c046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39fd050c645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d657ab0d7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3fb9c5f1247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99c2ef5ad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48f87474442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926f9a20e49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INNOVAGRUPPEN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INNOVAGRUPPEN AS ble etablert [år] og holder til i Ringebu.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2 753 642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732 588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DALBAK  –  93,0 %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DALBAK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2630 Ringebu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925 918 482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