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f09ad161ae4a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cb899d054746eb"/>
  </p:sldMasterIdLst>
  <p:sldIdLst>
    <p:sldId xmlns:r="http://schemas.openxmlformats.org/officeDocument/2006/relationships" id="256" r:id="R4e008ce42d3c4149"/>
    <p:sldId xmlns:r="http://schemas.openxmlformats.org/officeDocument/2006/relationships" id="257" r:id="R870ea5191ecb43ac"/>
    <p:sldId xmlns:r="http://schemas.openxmlformats.org/officeDocument/2006/relationships" id="258" r:id="R5ac52d2ad1d44e36"/>
    <p:sldId xmlns:r="http://schemas.openxmlformats.org/officeDocument/2006/relationships" id="259" r:id="R3e4ec7f51f82441e"/>
    <p:sldId xmlns:r="http://schemas.openxmlformats.org/officeDocument/2006/relationships" id="260" r:id="R0db317b4a56c4386"/>
    <p:sldId xmlns:r="http://schemas.openxmlformats.org/officeDocument/2006/relationships" id="261" r:id="R1fef61c59ff341b8"/>
    <p:sldId xmlns:r="http://schemas.openxmlformats.org/officeDocument/2006/relationships" id="262" r:id="Ra8b33c5eacf647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cb899d054746eb" /><Relationship Type="http://schemas.openxmlformats.org/officeDocument/2006/relationships/slide" Target="/ppt/slides/slide1.xml" Id="R4e008ce42d3c4149" /><Relationship Type="http://schemas.openxmlformats.org/officeDocument/2006/relationships/slide" Target="/ppt/slides/slide2.xml" Id="R870ea5191ecb43ac" /><Relationship Type="http://schemas.openxmlformats.org/officeDocument/2006/relationships/slide" Target="/ppt/slides/slide3.xml" Id="R5ac52d2ad1d44e36" /><Relationship Type="http://schemas.openxmlformats.org/officeDocument/2006/relationships/slide" Target="/ppt/slides/slide4.xml" Id="R3e4ec7f51f82441e" /><Relationship Type="http://schemas.openxmlformats.org/officeDocument/2006/relationships/slide" Target="/ppt/slides/slide5.xml" Id="R0db317b4a56c4386" /><Relationship Type="http://schemas.openxmlformats.org/officeDocument/2006/relationships/slide" Target="/ppt/slides/slide6.xml" Id="R1fef61c59ff341b8" /><Relationship Type="http://schemas.openxmlformats.org/officeDocument/2006/relationships/slide" Target="/ppt/slides/slide7.xml" Id="Ra8b33c5eacf647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67995038b84e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173e181514819" /><Relationship Type="http://schemas.openxmlformats.org/officeDocument/2006/relationships/theme" Target="/ppt/slideMasters/theme/theme1.xml" Id="Re1993b394bf44b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6173e1815148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a7a78175248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9ac1b868446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46a3d5c0249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d665bc3cf4a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42854d03f4a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554ead6834e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f00e7805349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INFRAKON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INFRAKON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INFRAKON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INFRAKON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INFRAKON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INFRAKON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97 875 125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4 549 327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3 365 167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4 493 310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21 730 634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INFRAKON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MHR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S&amp;M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NIBOR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TMM INVEST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INFRAKON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8611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925 918 946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INFRAKON AS</a:t>
            </a:r>
          </a:p>
        </p:txBody>
      </p:sp>
    </p:spTree>
  </p:cSld>
  <p:clrMapOvr>
    <a:masterClrMapping xmlns:a="http://schemas.openxmlformats.org/drawingml/2006/main"/>
  </p:clrMapOvr>
</p:sld>
</file>