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1d69700cb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1e3fc03234a7a"/>
  </p:sldMasterIdLst>
  <p:sldIdLst>
    <p:sldId xmlns:r="http://schemas.openxmlformats.org/officeDocument/2006/relationships" id="256" r:id="R16d0fa976b4a4d11"/>
    <p:sldId xmlns:r="http://schemas.openxmlformats.org/officeDocument/2006/relationships" id="257" r:id="R1dfbcb774b854380"/>
    <p:sldId xmlns:r="http://schemas.openxmlformats.org/officeDocument/2006/relationships" id="258" r:id="R8fa214789dd6438d"/>
    <p:sldId xmlns:r="http://schemas.openxmlformats.org/officeDocument/2006/relationships" id="259" r:id="R5b20427c4db14afd"/>
    <p:sldId xmlns:r="http://schemas.openxmlformats.org/officeDocument/2006/relationships" id="260" r:id="R680d1144fb394bdb"/>
    <p:sldId xmlns:r="http://schemas.openxmlformats.org/officeDocument/2006/relationships" id="261" r:id="Rf2823850d0764f1a"/>
    <p:sldId xmlns:r="http://schemas.openxmlformats.org/officeDocument/2006/relationships" id="262" r:id="R494a0313f9c0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1e3fc03234a7a" /><Relationship Type="http://schemas.openxmlformats.org/officeDocument/2006/relationships/slide" Target="/ppt/slides/slide1.xml" Id="R16d0fa976b4a4d11" /><Relationship Type="http://schemas.openxmlformats.org/officeDocument/2006/relationships/slide" Target="/ppt/slides/slide2.xml" Id="R1dfbcb774b854380" /><Relationship Type="http://schemas.openxmlformats.org/officeDocument/2006/relationships/slide" Target="/ppt/slides/slide3.xml" Id="R8fa214789dd6438d" /><Relationship Type="http://schemas.openxmlformats.org/officeDocument/2006/relationships/slide" Target="/ppt/slides/slide4.xml" Id="R5b20427c4db14afd" /><Relationship Type="http://schemas.openxmlformats.org/officeDocument/2006/relationships/slide" Target="/ppt/slides/slide5.xml" Id="R680d1144fb394bdb" /><Relationship Type="http://schemas.openxmlformats.org/officeDocument/2006/relationships/slide" Target="/ppt/slides/slide6.xml" Id="Rf2823850d0764f1a" /><Relationship Type="http://schemas.openxmlformats.org/officeDocument/2006/relationships/slide" Target="/ppt/slides/slide7.xml" Id="R494a0313f9c0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18a5db1a7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8a5278344899" /><Relationship Type="http://schemas.openxmlformats.org/officeDocument/2006/relationships/theme" Target="/ppt/slideMasters/theme/theme1.xml" Id="R372ad8f903d2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d8a527834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7e4a2961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4e618ee8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5b8c66c2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e5b647ec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3e62df7a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2cce9139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72e821fb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9 387 437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