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2f076f810b4f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2c21570df14730"/>
  </p:sldMasterIdLst>
  <p:sldIdLst>
    <p:sldId xmlns:r="http://schemas.openxmlformats.org/officeDocument/2006/relationships" id="256" r:id="Ra273d72a7c4e4729"/>
    <p:sldId xmlns:r="http://schemas.openxmlformats.org/officeDocument/2006/relationships" id="257" r:id="R3edbedad162247eb"/>
    <p:sldId xmlns:r="http://schemas.openxmlformats.org/officeDocument/2006/relationships" id="258" r:id="R27614bf288944155"/>
    <p:sldId xmlns:r="http://schemas.openxmlformats.org/officeDocument/2006/relationships" id="259" r:id="Re232d2900c1a4908"/>
    <p:sldId xmlns:r="http://schemas.openxmlformats.org/officeDocument/2006/relationships" id="260" r:id="R0aa84d8e891c47d5"/>
    <p:sldId xmlns:r="http://schemas.openxmlformats.org/officeDocument/2006/relationships" id="261" r:id="R0b35576f8f004cbb"/>
    <p:sldId xmlns:r="http://schemas.openxmlformats.org/officeDocument/2006/relationships" id="262" r:id="R1b69dd5ae24448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2c21570df14730" /><Relationship Type="http://schemas.openxmlformats.org/officeDocument/2006/relationships/slide" Target="/ppt/slides/slide1.xml" Id="Ra273d72a7c4e4729" /><Relationship Type="http://schemas.openxmlformats.org/officeDocument/2006/relationships/slide" Target="/ppt/slides/slide2.xml" Id="R3edbedad162247eb" /><Relationship Type="http://schemas.openxmlformats.org/officeDocument/2006/relationships/slide" Target="/ppt/slides/slide3.xml" Id="R27614bf288944155" /><Relationship Type="http://schemas.openxmlformats.org/officeDocument/2006/relationships/slide" Target="/ppt/slides/slide4.xml" Id="Re232d2900c1a4908" /><Relationship Type="http://schemas.openxmlformats.org/officeDocument/2006/relationships/slide" Target="/ppt/slides/slide5.xml" Id="R0aa84d8e891c47d5" /><Relationship Type="http://schemas.openxmlformats.org/officeDocument/2006/relationships/slide" Target="/ppt/slides/slide6.xml" Id="R0b35576f8f004cbb" /><Relationship Type="http://schemas.openxmlformats.org/officeDocument/2006/relationships/slide" Target="/ppt/slides/slide7.xml" Id="R1b69dd5ae24448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1ff0866a1048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b97b97f21840de" /><Relationship Type="http://schemas.openxmlformats.org/officeDocument/2006/relationships/theme" Target="/ppt/slideMasters/theme/theme1.xml" Id="Rfad4f39045a542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b97b97f21840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9fa2352c84f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fe7d7e28b4d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46037264a4c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88f3604b9247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d7ecd281c94a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a82467e43049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7311d4ea9846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MOLUND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MOLUND INVEST AS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−3 185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182 809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326 324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LISE MOLUND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Lise Molund, Nansenløkka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1364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925 925 438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MOLUND INVEST AS</a:t>
            </a:r>
          </a:p>
        </p:txBody>
      </p:sp>
    </p:spTree>
  </p:cSld>
  <p:clrMapOvr>
    <a:masterClrMapping xmlns:a="http://schemas.openxmlformats.org/drawingml/2006/main"/>
  </p:clrMapOvr>
</p:sld>
</file>