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ceb5e632f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a1bd7e0a241bb"/>
  </p:sldMasterIdLst>
  <p:sldIdLst>
    <p:sldId xmlns:r="http://schemas.openxmlformats.org/officeDocument/2006/relationships" id="256" r:id="Rbe0292188f4f4ed1"/>
    <p:sldId xmlns:r="http://schemas.openxmlformats.org/officeDocument/2006/relationships" id="257" r:id="R58f83909d5ba4587"/>
    <p:sldId xmlns:r="http://schemas.openxmlformats.org/officeDocument/2006/relationships" id="258" r:id="Rb4dad1ec2fb84d93"/>
    <p:sldId xmlns:r="http://schemas.openxmlformats.org/officeDocument/2006/relationships" id="259" r:id="R36cb4075369b445b"/>
    <p:sldId xmlns:r="http://schemas.openxmlformats.org/officeDocument/2006/relationships" id="260" r:id="R1f89dead4b6848c9"/>
    <p:sldId xmlns:r="http://schemas.openxmlformats.org/officeDocument/2006/relationships" id="261" r:id="Rb6d20726519441f7"/>
    <p:sldId xmlns:r="http://schemas.openxmlformats.org/officeDocument/2006/relationships" id="262" r:id="Rdb7f551a8079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a1bd7e0a241bb" /><Relationship Type="http://schemas.openxmlformats.org/officeDocument/2006/relationships/slide" Target="/ppt/slides/slide1.xml" Id="Rbe0292188f4f4ed1" /><Relationship Type="http://schemas.openxmlformats.org/officeDocument/2006/relationships/slide" Target="/ppt/slides/slide2.xml" Id="R58f83909d5ba4587" /><Relationship Type="http://schemas.openxmlformats.org/officeDocument/2006/relationships/slide" Target="/ppt/slides/slide3.xml" Id="Rb4dad1ec2fb84d93" /><Relationship Type="http://schemas.openxmlformats.org/officeDocument/2006/relationships/slide" Target="/ppt/slides/slide4.xml" Id="R36cb4075369b445b" /><Relationship Type="http://schemas.openxmlformats.org/officeDocument/2006/relationships/slide" Target="/ppt/slides/slide5.xml" Id="R1f89dead4b6848c9" /><Relationship Type="http://schemas.openxmlformats.org/officeDocument/2006/relationships/slide" Target="/ppt/slides/slide6.xml" Id="Rb6d20726519441f7" /><Relationship Type="http://schemas.openxmlformats.org/officeDocument/2006/relationships/slide" Target="/ppt/slides/slide7.xml" Id="Rdb7f551a8079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98fc4397f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596778d84121" /><Relationship Type="http://schemas.openxmlformats.org/officeDocument/2006/relationships/theme" Target="/ppt/slideMasters/theme/theme1.xml" Id="Rdcaeb61c05b5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c596778d8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623a0e5c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9604a55fc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7d222fd4a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a667353c3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c1036b45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6a3940af0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f2eb9119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GRAVEHJELPEN RUNAR WALTHER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GRAVEHJELPEN RUNAR WALTHER AS ble etablert [år] og holder til i Hafslundsøy.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MARUWA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Kingsrøds 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1734 Hafslundsøy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GRAVEHJELPEN RUNAR WALTHER AS</a:t>
            </a:r>
          </a:p>
        </p:txBody>
      </p:sp>
    </p:spTree>
  </p:cSld>
  <p:clrMapOvr>
    <a:masterClrMapping xmlns:a="http://schemas.openxmlformats.org/drawingml/2006/main"/>
  </p:clrMapOvr>
</p:sld>
</file>