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5a158db9a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b219fc84f4b2f"/>
  </p:sldMasterIdLst>
  <p:sldIdLst>
    <p:sldId xmlns:r="http://schemas.openxmlformats.org/officeDocument/2006/relationships" id="256" r:id="Rd0c305adccea4da8"/>
    <p:sldId xmlns:r="http://schemas.openxmlformats.org/officeDocument/2006/relationships" id="257" r:id="R2017d0dcb0504a80"/>
    <p:sldId xmlns:r="http://schemas.openxmlformats.org/officeDocument/2006/relationships" id="258" r:id="Rac7f2065af534ea1"/>
    <p:sldId xmlns:r="http://schemas.openxmlformats.org/officeDocument/2006/relationships" id="259" r:id="R3181604618dc4c14"/>
    <p:sldId xmlns:r="http://schemas.openxmlformats.org/officeDocument/2006/relationships" id="260" r:id="Raa0bd8a536bd455e"/>
    <p:sldId xmlns:r="http://schemas.openxmlformats.org/officeDocument/2006/relationships" id="261" r:id="Rb6b070e4ab534b13"/>
    <p:sldId xmlns:r="http://schemas.openxmlformats.org/officeDocument/2006/relationships" id="262" r:id="Rc8c41d4a88a4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b219fc84f4b2f" /><Relationship Type="http://schemas.openxmlformats.org/officeDocument/2006/relationships/slide" Target="/ppt/slides/slide1.xml" Id="Rd0c305adccea4da8" /><Relationship Type="http://schemas.openxmlformats.org/officeDocument/2006/relationships/slide" Target="/ppt/slides/slide2.xml" Id="R2017d0dcb0504a80" /><Relationship Type="http://schemas.openxmlformats.org/officeDocument/2006/relationships/slide" Target="/ppt/slides/slide3.xml" Id="Rac7f2065af534ea1" /><Relationship Type="http://schemas.openxmlformats.org/officeDocument/2006/relationships/slide" Target="/ppt/slides/slide4.xml" Id="R3181604618dc4c14" /><Relationship Type="http://schemas.openxmlformats.org/officeDocument/2006/relationships/slide" Target="/ppt/slides/slide5.xml" Id="Raa0bd8a536bd455e" /><Relationship Type="http://schemas.openxmlformats.org/officeDocument/2006/relationships/slide" Target="/ppt/slides/slide6.xml" Id="Rb6b070e4ab534b13" /><Relationship Type="http://schemas.openxmlformats.org/officeDocument/2006/relationships/slide" Target="/ppt/slides/slide7.xml" Id="Rc8c41d4a88a4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dc132529c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6e269541c46c2" /><Relationship Type="http://schemas.openxmlformats.org/officeDocument/2006/relationships/theme" Target="/ppt/slideMasters/theme/theme1.xml" Id="R39a74c41a8cf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6e269541c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a5cfacbb5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b7f157a3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7fc96cb1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217c3037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53395e48d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f1f18358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8f7bf3a3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AARVIK HOLDING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AARVIK HOLDING &amp;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4 382 864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 KJELL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AARVIK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AARVIK HOLDING &amp; INVEST AS</a:t>
            </a:r>
          </a:p>
        </p:txBody>
      </p:sp>
    </p:spTree>
  </p:cSld>
  <p:clrMapOvr>
    <a:masterClrMapping xmlns:a="http://schemas.openxmlformats.org/drawingml/2006/main"/>
  </p:clrMapOvr>
</p:sld>
</file>