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2b700fde35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754bdb7437483f"/>
  </p:sldMasterIdLst>
  <p:sldIdLst>
    <p:sldId xmlns:r="http://schemas.openxmlformats.org/officeDocument/2006/relationships" id="256" r:id="Rc7f613f973204231"/>
    <p:sldId xmlns:r="http://schemas.openxmlformats.org/officeDocument/2006/relationships" id="257" r:id="Redab01e6124d428d"/>
    <p:sldId xmlns:r="http://schemas.openxmlformats.org/officeDocument/2006/relationships" id="258" r:id="Re374d52eb6324799"/>
    <p:sldId xmlns:r="http://schemas.openxmlformats.org/officeDocument/2006/relationships" id="259" r:id="Rc35579e2ee004688"/>
    <p:sldId xmlns:r="http://schemas.openxmlformats.org/officeDocument/2006/relationships" id="260" r:id="R0cbf5c6bd03b4e9b"/>
    <p:sldId xmlns:r="http://schemas.openxmlformats.org/officeDocument/2006/relationships" id="261" r:id="R8a6d5a431f25466e"/>
    <p:sldId xmlns:r="http://schemas.openxmlformats.org/officeDocument/2006/relationships" id="262" r:id="R569425b356bc43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54bdb7437483f" /><Relationship Type="http://schemas.openxmlformats.org/officeDocument/2006/relationships/slide" Target="/ppt/slides/slide1.xml" Id="Rc7f613f973204231" /><Relationship Type="http://schemas.openxmlformats.org/officeDocument/2006/relationships/slide" Target="/ppt/slides/slide2.xml" Id="Redab01e6124d428d" /><Relationship Type="http://schemas.openxmlformats.org/officeDocument/2006/relationships/slide" Target="/ppt/slides/slide3.xml" Id="Re374d52eb6324799" /><Relationship Type="http://schemas.openxmlformats.org/officeDocument/2006/relationships/slide" Target="/ppt/slides/slide4.xml" Id="Rc35579e2ee004688" /><Relationship Type="http://schemas.openxmlformats.org/officeDocument/2006/relationships/slide" Target="/ppt/slides/slide5.xml" Id="R0cbf5c6bd03b4e9b" /><Relationship Type="http://schemas.openxmlformats.org/officeDocument/2006/relationships/slide" Target="/ppt/slides/slide6.xml" Id="R8a6d5a431f25466e" /><Relationship Type="http://schemas.openxmlformats.org/officeDocument/2006/relationships/slide" Target="/ppt/slides/slide7.xml" Id="R569425b356bc43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96cde6a20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ffd37caf443f9" /><Relationship Type="http://schemas.openxmlformats.org/officeDocument/2006/relationships/theme" Target="/ppt/slideMasters/theme/theme1.xml" Id="R9bc4b07c47d6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ffd37caf4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01c7e3d7a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5e38583b3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593a204f2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87cb3691745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ac5642afa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0cd2e7a3941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20cbe839d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AARVIK HOLDING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AARVIK HOLDING &amp; INVEST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20 216 360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20 285 872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AARVIK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HOLDING &amp; INVEST AS</a:t>
            </a:r>
          </a:p>
        </p:txBody>
      </p:sp>
    </p:spTree>
  </p:cSld>
  <p:clrMapOvr>
    <a:masterClrMapping xmlns:a="http://schemas.openxmlformats.org/drawingml/2006/main"/>
  </p:clrMapOvr>
</p:sld>
</file>