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2233f51cdb47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874313e4fd484a"/>
  </p:sldMasterIdLst>
  <p:sldIdLst>
    <p:sldId xmlns:r="http://schemas.openxmlformats.org/officeDocument/2006/relationships" id="256" r:id="Rb3cfb33920a64fe5"/>
    <p:sldId xmlns:r="http://schemas.openxmlformats.org/officeDocument/2006/relationships" id="257" r:id="R1ecaae58ec3e43da"/>
    <p:sldId xmlns:r="http://schemas.openxmlformats.org/officeDocument/2006/relationships" id="258" r:id="Rd1f5eca39e9a47c9"/>
    <p:sldId xmlns:r="http://schemas.openxmlformats.org/officeDocument/2006/relationships" id="259" r:id="R36f9d33428324b7f"/>
    <p:sldId xmlns:r="http://schemas.openxmlformats.org/officeDocument/2006/relationships" id="260" r:id="R282a49062f414779"/>
    <p:sldId xmlns:r="http://schemas.openxmlformats.org/officeDocument/2006/relationships" id="261" r:id="Re1e78bc93ce44bbf"/>
    <p:sldId xmlns:r="http://schemas.openxmlformats.org/officeDocument/2006/relationships" id="262" r:id="R791401fa6c6448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874313e4fd484a" /><Relationship Type="http://schemas.openxmlformats.org/officeDocument/2006/relationships/slide" Target="/ppt/slides/slide1.xml" Id="Rb3cfb33920a64fe5" /><Relationship Type="http://schemas.openxmlformats.org/officeDocument/2006/relationships/slide" Target="/ppt/slides/slide2.xml" Id="R1ecaae58ec3e43da" /><Relationship Type="http://schemas.openxmlformats.org/officeDocument/2006/relationships/slide" Target="/ppt/slides/slide3.xml" Id="Rd1f5eca39e9a47c9" /><Relationship Type="http://schemas.openxmlformats.org/officeDocument/2006/relationships/slide" Target="/ppt/slides/slide4.xml" Id="R36f9d33428324b7f" /><Relationship Type="http://schemas.openxmlformats.org/officeDocument/2006/relationships/slide" Target="/ppt/slides/slide5.xml" Id="R282a49062f414779" /><Relationship Type="http://schemas.openxmlformats.org/officeDocument/2006/relationships/slide" Target="/ppt/slides/slide6.xml" Id="Re1e78bc93ce44bbf" /><Relationship Type="http://schemas.openxmlformats.org/officeDocument/2006/relationships/slide" Target="/ppt/slides/slide7.xml" Id="R791401fa6c6448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7a36dc2efe49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e13352cd5462b" /><Relationship Type="http://schemas.openxmlformats.org/officeDocument/2006/relationships/theme" Target="/ppt/slideMasters/theme/theme1.xml" Id="Rda4adb91a89542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de13352cd546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f79ef14e04b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2100f8bc143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2922617a04c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398e6b75b4d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9a07dd1bf43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ae4ff03fa40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164193be34b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AARVIK EQUITY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AARVIK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AARVIK EQUITY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AARVIK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AARVIK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AARVIK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391 362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20 768 202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20 891 198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AARVIK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AARVIK BJARTE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AARVIK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925 927 503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AARVIK EQUITY AS</a:t>
            </a:r>
          </a:p>
        </p:txBody>
      </p:sp>
    </p:spTree>
  </p:cSld>
  <p:clrMapOvr>
    <a:masterClrMapping xmlns:a="http://schemas.openxmlformats.org/drawingml/2006/main"/>
  </p:clrMapOvr>
</p:sld>
</file>