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1536230ac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e2aa35a7e4a14"/>
  </p:sldMasterIdLst>
  <p:sldIdLst>
    <p:sldId xmlns:r="http://schemas.openxmlformats.org/officeDocument/2006/relationships" id="256" r:id="R74c6991eb4324499"/>
    <p:sldId xmlns:r="http://schemas.openxmlformats.org/officeDocument/2006/relationships" id="257" r:id="R6d43558294e24bc3"/>
    <p:sldId xmlns:r="http://schemas.openxmlformats.org/officeDocument/2006/relationships" id="258" r:id="R4df847ce79a44ceb"/>
    <p:sldId xmlns:r="http://schemas.openxmlformats.org/officeDocument/2006/relationships" id="259" r:id="Ra91afb93386144f9"/>
    <p:sldId xmlns:r="http://schemas.openxmlformats.org/officeDocument/2006/relationships" id="260" r:id="R68e8bcfffc094819"/>
    <p:sldId xmlns:r="http://schemas.openxmlformats.org/officeDocument/2006/relationships" id="261" r:id="Rcc09925d093545a8"/>
    <p:sldId xmlns:r="http://schemas.openxmlformats.org/officeDocument/2006/relationships" id="262" r:id="Rdd47790fe902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e2aa35a7e4a14" /><Relationship Type="http://schemas.openxmlformats.org/officeDocument/2006/relationships/slide" Target="/ppt/slides/slide1.xml" Id="R74c6991eb4324499" /><Relationship Type="http://schemas.openxmlformats.org/officeDocument/2006/relationships/slide" Target="/ppt/slides/slide2.xml" Id="R6d43558294e24bc3" /><Relationship Type="http://schemas.openxmlformats.org/officeDocument/2006/relationships/slide" Target="/ppt/slides/slide3.xml" Id="R4df847ce79a44ceb" /><Relationship Type="http://schemas.openxmlformats.org/officeDocument/2006/relationships/slide" Target="/ppt/slides/slide4.xml" Id="Ra91afb93386144f9" /><Relationship Type="http://schemas.openxmlformats.org/officeDocument/2006/relationships/slide" Target="/ppt/slides/slide5.xml" Id="R68e8bcfffc094819" /><Relationship Type="http://schemas.openxmlformats.org/officeDocument/2006/relationships/slide" Target="/ppt/slides/slide6.xml" Id="Rcc09925d093545a8" /><Relationship Type="http://schemas.openxmlformats.org/officeDocument/2006/relationships/slide" Target="/ppt/slides/slide7.xml" Id="Rdd47790fe902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177aa9e9b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2ddd2a924917" /><Relationship Type="http://schemas.openxmlformats.org/officeDocument/2006/relationships/theme" Target="/ppt/slideMasters/theme/theme1.xml" Id="R1d6a7457527e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92ddd2a92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f8b8e9a12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e664d275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292fd921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155a93df7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a363c805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bf2417fec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0b1239fc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VIKENES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5 106 791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MATTIS RØISLAND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925 931 454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VIKENES AS</a:t>
            </a:r>
          </a:p>
        </p:txBody>
      </p:sp>
    </p:spTree>
  </p:cSld>
  <p:clrMapOvr>
    <a:masterClrMapping xmlns:a="http://schemas.openxmlformats.org/drawingml/2006/main"/>
  </p:clrMapOvr>
</p:sld>
</file>