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00b89eb2d241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6171b7784d484a"/>
  </p:sldMasterIdLst>
  <p:sldIdLst>
    <p:sldId xmlns:r="http://schemas.openxmlformats.org/officeDocument/2006/relationships" id="256" r:id="Re9bfcd93a2334b09"/>
    <p:sldId xmlns:r="http://schemas.openxmlformats.org/officeDocument/2006/relationships" id="257" r:id="Ra742246fbe1d4369"/>
    <p:sldId xmlns:r="http://schemas.openxmlformats.org/officeDocument/2006/relationships" id="258" r:id="Re5af1d09ff034a4a"/>
    <p:sldId xmlns:r="http://schemas.openxmlformats.org/officeDocument/2006/relationships" id="259" r:id="R466cac5a713f4e55"/>
    <p:sldId xmlns:r="http://schemas.openxmlformats.org/officeDocument/2006/relationships" id="260" r:id="R2ef9c01c7dd64429"/>
    <p:sldId xmlns:r="http://schemas.openxmlformats.org/officeDocument/2006/relationships" id="261" r:id="R50766abfd0cb4053"/>
    <p:sldId xmlns:r="http://schemas.openxmlformats.org/officeDocument/2006/relationships" id="262" r:id="Rfe49676f3b8540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6171b7784d484a" /><Relationship Type="http://schemas.openxmlformats.org/officeDocument/2006/relationships/slide" Target="/ppt/slides/slide1.xml" Id="Re9bfcd93a2334b09" /><Relationship Type="http://schemas.openxmlformats.org/officeDocument/2006/relationships/slide" Target="/ppt/slides/slide2.xml" Id="Ra742246fbe1d4369" /><Relationship Type="http://schemas.openxmlformats.org/officeDocument/2006/relationships/slide" Target="/ppt/slides/slide3.xml" Id="Re5af1d09ff034a4a" /><Relationship Type="http://schemas.openxmlformats.org/officeDocument/2006/relationships/slide" Target="/ppt/slides/slide4.xml" Id="R466cac5a713f4e55" /><Relationship Type="http://schemas.openxmlformats.org/officeDocument/2006/relationships/slide" Target="/ppt/slides/slide5.xml" Id="R2ef9c01c7dd64429" /><Relationship Type="http://schemas.openxmlformats.org/officeDocument/2006/relationships/slide" Target="/ppt/slides/slide6.xml" Id="R50766abfd0cb4053" /><Relationship Type="http://schemas.openxmlformats.org/officeDocument/2006/relationships/slide" Target="/ppt/slides/slide7.xml" Id="Rfe49676f3b8540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fe15e37a684b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a4c56a33447e9" /><Relationship Type="http://schemas.openxmlformats.org/officeDocument/2006/relationships/theme" Target="/ppt/slideMasters/theme/theme1.xml" Id="Rfeccc0b168fb4e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da4c56a33447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c159cdc5448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007c9bb6c4c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277c77c8c49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8430b4f2147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97e09432546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21182115042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5a19d8fbf46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ECONIO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ECONIO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34 504 128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5 228 396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4 114 108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5 790 757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16 370 315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ØSTBU VIDAR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V-INVEST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ØSTBU JARLE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Aluvegen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2319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62539650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hamar@accountor.no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925 947 210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ECONIO AS</a:t>
            </a:r>
          </a:p>
        </p:txBody>
      </p:sp>
    </p:spTree>
  </p:cSld>
  <p:clrMapOvr>
    <a:masterClrMapping xmlns:a="http://schemas.openxmlformats.org/drawingml/2006/main"/>
  </p:clrMapOvr>
</p:sld>
</file>