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444c3d2a5443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6b8e9ae197418a"/>
  </p:sldMasterIdLst>
  <p:sldIdLst>
    <p:sldId xmlns:r="http://schemas.openxmlformats.org/officeDocument/2006/relationships" id="256" r:id="Re2a61f8bdd3448f4"/>
    <p:sldId xmlns:r="http://schemas.openxmlformats.org/officeDocument/2006/relationships" id="257" r:id="Rc0b309eaa86a4aa9"/>
    <p:sldId xmlns:r="http://schemas.openxmlformats.org/officeDocument/2006/relationships" id="258" r:id="Rdc3f87a5c75e4dfe"/>
    <p:sldId xmlns:r="http://schemas.openxmlformats.org/officeDocument/2006/relationships" id="259" r:id="Rfd8299e668534a2e"/>
    <p:sldId xmlns:r="http://schemas.openxmlformats.org/officeDocument/2006/relationships" id="260" r:id="R7e6d60cdda6e423a"/>
    <p:sldId xmlns:r="http://schemas.openxmlformats.org/officeDocument/2006/relationships" id="261" r:id="R871d7be6267f4959"/>
    <p:sldId xmlns:r="http://schemas.openxmlformats.org/officeDocument/2006/relationships" id="262" r:id="Ra87ca585148147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6b8e9ae197418a" /><Relationship Type="http://schemas.openxmlformats.org/officeDocument/2006/relationships/slide" Target="/ppt/slides/slide1.xml" Id="Re2a61f8bdd3448f4" /><Relationship Type="http://schemas.openxmlformats.org/officeDocument/2006/relationships/slide" Target="/ppt/slides/slide2.xml" Id="Rc0b309eaa86a4aa9" /><Relationship Type="http://schemas.openxmlformats.org/officeDocument/2006/relationships/slide" Target="/ppt/slides/slide3.xml" Id="Rdc3f87a5c75e4dfe" /><Relationship Type="http://schemas.openxmlformats.org/officeDocument/2006/relationships/slide" Target="/ppt/slides/slide4.xml" Id="Rfd8299e668534a2e" /><Relationship Type="http://schemas.openxmlformats.org/officeDocument/2006/relationships/slide" Target="/ppt/slides/slide5.xml" Id="R7e6d60cdda6e423a" /><Relationship Type="http://schemas.openxmlformats.org/officeDocument/2006/relationships/slide" Target="/ppt/slides/slide6.xml" Id="R871d7be6267f4959" /><Relationship Type="http://schemas.openxmlformats.org/officeDocument/2006/relationships/slide" Target="/ppt/slides/slide7.xml" Id="Ra87ca585148147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fb01b5897740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45a4adb8674182" /><Relationship Type="http://schemas.openxmlformats.org/officeDocument/2006/relationships/theme" Target="/ppt/slideMasters/theme/theme1.xml" Id="R119bbb6ce64845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45a4adb86741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5049bb187147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872ff126c24b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1ce644eeca49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fc299a665a48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5e7b99a5e04f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ac1126ff1644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7fadc07c0a41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PETOF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PETOF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PETOF AS ble etablert [år] og holder til i Sortland.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PETOF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PETOF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PETOF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203 272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203 272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PETOF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PETER ODDBJØRNSON TOFTEN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PETOF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Reinsnesveien 161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8407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925 948 020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PETOF AS</a:t>
            </a:r>
          </a:p>
        </p:txBody>
      </p:sp>
    </p:spTree>
  </p:cSld>
  <p:clrMapOvr>
    <a:masterClrMapping xmlns:a="http://schemas.openxmlformats.org/drawingml/2006/main"/>
  </p:clrMapOvr>
</p:sld>
</file>