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47b8dcfcb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86e3508424fcc"/>
  </p:sldMasterIdLst>
  <p:sldIdLst>
    <p:sldId xmlns:r="http://schemas.openxmlformats.org/officeDocument/2006/relationships" id="256" r:id="Rf7441957027c4193"/>
    <p:sldId xmlns:r="http://schemas.openxmlformats.org/officeDocument/2006/relationships" id="257" r:id="R8e6eb20f62f24408"/>
    <p:sldId xmlns:r="http://schemas.openxmlformats.org/officeDocument/2006/relationships" id="258" r:id="R57eb131327664238"/>
    <p:sldId xmlns:r="http://schemas.openxmlformats.org/officeDocument/2006/relationships" id="259" r:id="R5913338f36444f56"/>
    <p:sldId xmlns:r="http://schemas.openxmlformats.org/officeDocument/2006/relationships" id="260" r:id="R7899d300782140a0"/>
    <p:sldId xmlns:r="http://schemas.openxmlformats.org/officeDocument/2006/relationships" id="261" r:id="Rf7005309dbc34e8c"/>
    <p:sldId xmlns:r="http://schemas.openxmlformats.org/officeDocument/2006/relationships" id="262" r:id="R716331ae6135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86e3508424fcc" /><Relationship Type="http://schemas.openxmlformats.org/officeDocument/2006/relationships/slide" Target="/ppt/slides/slide1.xml" Id="Rf7441957027c4193" /><Relationship Type="http://schemas.openxmlformats.org/officeDocument/2006/relationships/slide" Target="/ppt/slides/slide2.xml" Id="R8e6eb20f62f24408" /><Relationship Type="http://schemas.openxmlformats.org/officeDocument/2006/relationships/slide" Target="/ppt/slides/slide3.xml" Id="R57eb131327664238" /><Relationship Type="http://schemas.openxmlformats.org/officeDocument/2006/relationships/slide" Target="/ppt/slides/slide4.xml" Id="R5913338f36444f56" /><Relationship Type="http://schemas.openxmlformats.org/officeDocument/2006/relationships/slide" Target="/ppt/slides/slide5.xml" Id="R7899d300782140a0" /><Relationship Type="http://schemas.openxmlformats.org/officeDocument/2006/relationships/slide" Target="/ppt/slides/slide6.xml" Id="Rf7005309dbc34e8c" /><Relationship Type="http://schemas.openxmlformats.org/officeDocument/2006/relationships/slide" Target="/ppt/slides/slide7.xml" Id="R716331ae6135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459f143c7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1faf540c848f0" /><Relationship Type="http://schemas.openxmlformats.org/officeDocument/2006/relationships/theme" Target="/ppt/slideMasters/theme/theme1.xml" Id="R4d8a1241a227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1faf540c8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18e844c2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13cd5dbc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86e7fd5c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93970e2e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75c3d6749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dd155271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66547ff8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LHEN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Bjervagate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925 970 565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LHEN AS</a:t>
            </a:r>
          </a:p>
        </p:txBody>
      </p:sp>
    </p:spTree>
  </p:cSld>
  <p:clrMapOvr>
    <a:masterClrMapping xmlns:a="http://schemas.openxmlformats.org/drawingml/2006/main"/>
  </p:clrMapOvr>
</p:sld>
</file>