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9c34f0d839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8baeb16994949"/>
  </p:sldMasterIdLst>
  <p:sldIdLst>
    <p:sldId xmlns:r="http://schemas.openxmlformats.org/officeDocument/2006/relationships" id="256" r:id="Ra945114652664ffe"/>
    <p:sldId xmlns:r="http://schemas.openxmlformats.org/officeDocument/2006/relationships" id="257" r:id="Rdabf42171b2d4209"/>
    <p:sldId xmlns:r="http://schemas.openxmlformats.org/officeDocument/2006/relationships" id="258" r:id="Re4894a44059b4bc6"/>
    <p:sldId xmlns:r="http://schemas.openxmlformats.org/officeDocument/2006/relationships" id="259" r:id="R8ccacdfa00f540a4"/>
    <p:sldId xmlns:r="http://schemas.openxmlformats.org/officeDocument/2006/relationships" id="260" r:id="Raaf35e7dd8884fb3"/>
    <p:sldId xmlns:r="http://schemas.openxmlformats.org/officeDocument/2006/relationships" id="261" r:id="Re868b8af9be147c7"/>
    <p:sldId xmlns:r="http://schemas.openxmlformats.org/officeDocument/2006/relationships" id="262" r:id="Rf05fea9ae3e9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8baeb16994949" /><Relationship Type="http://schemas.openxmlformats.org/officeDocument/2006/relationships/slide" Target="/ppt/slides/slide1.xml" Id="Ra945114652664ffe" /><Relationship Type="http://schemas.openxmlformats.org/officeDocument/2006/relationships/slide" Target="/ppt/slides/slide2.xml" Id="Rdabf42171b2d4209" /><Relationship Type="http://schemas.openxmlformats.org/officeDocument/2006/relationships/slide" Target="/ppt/slides/slide3.xml" Id="Re4894a44059b4bc6" /><Relationship Type="http://schemas.openxmlformats.org/officeDocument/2006/relationships/slide" Target="/ppt/slides/slide4.xml" Id="R8ccacdfa00f540a4" /><Relationship Type="http://schemas.openxmlformats.org/officeDocument/2006/relationships/slide" Target="/ppt/slides/slide5.xml" Id="Raaf35e7dd8884fb3" /><Relationship Type="http://schemas.openxmlformats.org/officeDocument/2006/relationships/slide" Target="/ppt/slides/slide6.xml" Id="Re868b8af9be147c7" /><Relationship Type="http://schemas.openxmlformats.org/officeDocument/2006/relationships/slide" Target="/ppt/slides/slide7.xml" Id="Rf05fea9ae3e9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a6a91377f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988662bf4db6" /><Relationship Type="http://schemas.openxmlformats.org/officeDocument/2006/relationships/theme" Target="/ppt/slideMasters/theme/theme1.xml" Id="R69064c0afde6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a988662bf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14436a74d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1fa4dcf2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76612817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4305e7513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e2794a5a6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f3e83017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911d8faf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6 320 153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REINSNES MARIUS HEIEN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Skillevollen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MHR HOLDING AS</a:t>
            </a:r>
          </a:p>
        </p:txBody>
      </p:sp>
    </p:spTree>
  </p:cSld>
  <p:clrMapOvr>
    <a:masterClrMapping xmlns:a="http://schemas.openxmlformats.org/drawingml/2006/main"/>
  </p:clrMapOvr>
</p:sld>
</file>