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10b7dc5b4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abf06c1ef47aa"/>
  </p:sldMasterIdLst>
  <p:sldIdLst>
    <p:sldId xmlns:r="http://schemas.openxmlformats.org/officeDocument/2006/relationships" id="256" r:id="R03cd9d5238ee474d"/>
    <p:sldId xmlns:r="http://schemas.openxmlformats.org/officeDocument/2006/relationships" id="257" r:id="R9bc4382e041f407b"/>
    <p:sldId xmlns:r="http://schemas.openxmlformats.org/officeDocument/2006/relationships" id="258" r:id="R4005f40abd58477d"/>
    <p:sldId xmlns:r="http://schemas.openxmlformats.org/officeDocument/2006/relationships" id="259" r:id="R9d638d73ee344c87"/>
    <p:sldId xmlns:r="http://schemas.openxmlformats.org/officeDocument/2006/relationships" id="260" r:id="Re9e8cc7b0a8d4769"/>
    <p:sldId xmlns:r="http://schemas.openxmlformats.org/officeDocument/2006/relationships" id="261" r:id="R3deafab1319848d8"/>
    <p:sldId xmlns:r="http://schemas.openxmlformats.org/officeDocument/2006/relationships" id="262" r:id="R49093ee6bb33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abf06c1ef47aa" /><Relationship Type="http://schemas.openxmlformats.org/officeDocument/2006/relationships/slide" Target="/ppt/slides/slide1.xml" Id="R03cd9d5238ee474d" /><Relationship Type="http://schemas.openxmlformats.org/officeDocument/2006/relationships/slide" Target="/ppt/slides/slide2.xml" Id="R9bc4382e041f407b" /><Relationship Type="http://schemas.openxmlformats.org/officeDocument/2006/relationships/slide" Target="/ppt/slides/slide3.xml" Id="R4005f40abd58477d" /><Relationship Type="http://schemas.openxmlformats.org/officeDocument/2006/relationships/slide" Target="/ppt/slides/slide4.xml" Id="R9d638d73ee344c87" /><Relationship Type="http://schemas.openxmlformats.org/officeDocument/2006/relationships/slide" Target="/ppt/slides/slide5.xml" Id="Re9e8cc7b0a8d4769" /><Relationship Type="http://schemas.openxmlformats.org/officeDocument/2006/relationships/slide" Target="/ppt/slides/slide6.xml" Id="R3deafab1319848d8" /><Relationship Type="http://schemas.openxmlformats.org/officeDocument/2006/relationships/slide" Target="/ppt/slides/slide7.xml" Id="R49093ee6bb33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ace96ded9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f1d4e46fa4691" /><Relationship Type="http://schemas.openxmlformats.org/officeDocument/2006/relationships/theme" Target="/ppt/slideMasters/theme/theme1.xml" Id="Rb5d298fe9fe9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f1d4e46fa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482af748b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e602f0b5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956b039b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3ef38aa56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de05b43b4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9c459bfd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49e94a30f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NORMEAT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NORMEAT HOLDING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17 032 423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152 379 367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152 807 545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BRYNJULFSEN KVALHEIM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925 974 331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