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ad77b538c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2f36287924d13"/>
  </p:sldMasterIdLst>
  <p:sldIdLst>
    <p:sldId xmlns:r="http://schemas.openxmlformats.org/officeDocument/2006/relationships" id="256" r:id="Rc2c6e787dd6541aa"/>
    <p:sldId xmlns:r="http://schemas.openxmlformats.org/officeDocument/2006/relationships" id="257" r:id="Ra2ed0e29a76546ff"/>
    <p:sldId xmlns:r="http://schemas.openxmlformats.org/officeDocument/2006/relationships" id="258" r:id="R1cb3f76c9d3c4160"/>
    <p:sldId xmlns:r="http://schemas.openxmlformats.org/officeDocument/2006/relationships" id="259" r:id="R4b1b233d65524dad"/>
    <p:sldId xmlns:r="http://schemas.openxmlformats.org/officeDocument/2006/relationships" id="260" r:id="Raab9de5ed09f48e3"/>
    <p:sldId xmlns:r="http://schemas.openxmlformats.org/officeDocument/2006/relationships" id="261" r:id="Raacc7d1e58c64d5e"/>
    <p:sldId xmlns:r="http://schemas.openxmlformats.org/officeDocument/2006/relationships" id="262" r:id="R90a7b8c2fe2d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2f36287924d13" /><Relationship Type="http://schemas.openxmlformats.org/officeDocument/2006/relationships/slide" Target="/ppt/slides/slide1.xml" Id="Rc2c6e787dd6541aa" /><Relationship Type="http://schemas.openxmlformats.org/officeDocument/2006/relationships/slide" Target="/ppt/slides/slide2.xml" Id="Ra2ed0e29a76546ff" /><Relationship Type="http://schemas.openxmlformats.org/officeDocument/2006/relationships/slide" Target="/ppt/slides/slide3.xml" Id="R1cb3f76c9d3c4160" /><Relationship Type="http://schemas.openxmlformats.org/officeDocument/2006/relationships/slide" Target="/ppt/slides/slide4.xml" Id="R4b1b233d65524dad" /><Relationship Type="http://schemas.openxmlformats.org/officeDocument/2006/relationships/slide" Target="/ppt/slides/slide5.xml" Id="Raab9de5ed09f48e3" /><Relationship Type="http://schemas.openxmlformats.org/officeDocument/2006/relationships/slide" Target="/ppt/slides/slide6.xml" Id="Raacc7d1e58c64d5e" /><Relationship Type="http://schemas.openxmlformats.org/officeDocument/2006/relationships/slide" Target="/ppt/slides/slide7.xml" Id="R90a7b8c2fe2d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eb5dfd2e9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55767e454533" /><Relationship Type="http://schemas.openxmlformats.org/officeDocument/2006/relationships/theme" Target="/ppt/slideMasters/theme/theme1.xml" Id="R59c044f4449f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655767e45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582823e3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7a1b045d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f3a1021d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2248b1f3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4411fa11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a7cd20d7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969b23f3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 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PI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33 296 283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110 718 669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INVEST AS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RINGSIDER AS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RINGSIDER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925 976 989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