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250fdb73064d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9308c85fd84cee"/>
  </p:sldMasterIdLst>
  <p:sldIdLst>
    <p:sldId xmlns:r="http://schemas.openxmlformats.org/officeDocument/2006/relationships" id="256" r:id="R129c1b057c4c491b"/>
    <p:sldId xmlns:r="http://schemas.openxmlformats.org/officeDocument/2006/relationships" id="257" r:id="Ra021b45523c84fe7"/>
    <p:sldId xmlns:r="http://schemas.openxmlformats.org/officeDocument/2006/relationships" id="258" r:id="Rf7b6d8267fab413f"/>
    <p:sldId xmlns:r="http://schemas.openxmlformats.org/officeDocument/2006/relationships" id="259" r:id="Rdfcdbc75717f4e16"/>
    <p:sldId xmlns:r="http://schemas.openxmlformats.org/officeDocument/2006/relationships" id="260" r:id="R860d324d032a4abe"/>
    <p:sldId xmlns:r="http://schemas.openxmlformats.org/officeDocument/2006/relationships" id="261" r:id="Rd4ac6cd8a4bb4884"/>
    <p:sldId xmlns:r="http://schemas.openxmlformats.org/officeDocument/2006/relationships" id="262" r:id="R0c7ab0297e644b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9308c85fd84cee" /><Relationship Type="http://schemas.openxmlformats.org/officeDocument/2006/relationships/slide" Target="/ppt/slides/slide1.xml" Id="R129c1b057c4c491b" /><Relationship Type="http://schemas.openxmlformats.org/officeDocument/2006/relationships/slide" Target="/ppt/slides/slide2.xml" Id="Ra021b45523c84fe7" /><Relationship Type="http://schemas.openxmlformats.org/officeDocument/2006/relationships/slide" Target="/ppt/slides/slide3.xml" Id="Rf7b6d8267fab413f" /><Relationship Type="http://schemas.openxmlformats.org/officeDocument/2006/relationships/slide" Target="/ppt/slides/slide4.xml" Id="Rdfcdbc75717f4e16" /><Relationship Type="http://schemas.openxmlformats.org/officeDocument/2006/relationships/slide" Target="/ppt/slides/slide5.xml" Id="R860d324d032a4abe" /><Relationship Type="http://schemas.openxmlformats.org/officeDocument/2006/relationships/slide" Target="/ppt/slides/slide6.xml" Id="Rd4ac6cd8a4bb4884" /><Relationship Type="http://schemas.openxmlformats.org/officeDocument/2006/relationships/slide" Target="/ppt/slides/slide7.xml" Id="R0c7ab0297e644b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e0ddc11af845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a2ec21e00404c" /><Relationship Type="http://schemas.openxmlformats.org/officeDocument/2006/relationships/theme" Target="/ppt/slideMasters/theme/theme1.xml" Id="Rab52e52fb8904f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da2ec21e0040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36e9ca96348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ed97b958241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96d9ec05941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918b67d0b4c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8767e31da49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95b542aee44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31573671a4b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HELMERS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−2 625 183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20 980 003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113 397 082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133 495 524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HELMERS SE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HELMERS SE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Skuteviksbodene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925 984 094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