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0c11edcdd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b3bf840214d29"/>
  </p:sldMasterIdLst>
  <p:sldIdLst>
    <p:sldId xmlns:r="http://schemas.openxmlformats.org/officeDocument/2006/relationships" id="256" r:id="R453dc5e5b84b44e0"/>
    <p:sldId xmlns:r="http://schemas.openxmlformats.org/officeDocument/2006/relationships" id="257" r:id="R0c4f411cae4a4faa"/>
    <p:sldId xmlns:r="http://schemas.openxmlformats.org/officeDocument/2006/relationships" id="258" r:id="R13ff594e8f184c3c"/>
    <p:sldId xmlns:r="http://schemas.openxmlformats.org/officeDocument/2006/relationships" id="259" r:id="R0efc0ed7555741bb"/>
    <p:sldId xmlns:r="http://schemas.openxmlformats.org/officeDocument/2006/relationships" id="260" r:id="Rc63fce16690d4bf4"/>
    <p:sldId xmlns:r="http://schemas.openxmlformats.org/officeDocument/2006/relationships" id="261" r:id="Rc31001e18e7846bb"/>
    <p:sldId xmlns:r="http://schemas.openxmlformats.org/officeDocument/2006/relationships" id="262" r:id="R7f5511218317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b3bf840214d29" /><Relationship Type="http://schemas.openxmlformats.org/officeDocument/2006/relationships/slide" Target="/ppt/slides/slide1.xml" Id="R453dc5e5b84b44e0" /><Relationship Type="http://schemas.openxmlformats.org/officeDocument/2006/relationships/slide" Target="/ppt/slides/slide2.xml" Id="R0c4f411cae4a4faa" /><Relationship Type="http://schemas.openxmlformats.org/officeDocument/2006/relationships/slide" Target="/ppt/slides/slide3.xml" Id="R13ff594e8f184c3c" /><Relationship Type="http://schemas.openxmlformats.org/officeDocument/2006/relationships/slide" Target="/ppt/slides/slide4.xml" Id="R0efc0ed7555741bb" /><Relationship Type="http://schemas.openxmlformats.org/officeDocument/2006/relationships/slide" Target="/ppt/slides/slide5.xml" Id="Rc63fce16690d4bf4" /><Relationship Type="http://schemas.openxmlformats.org/officeDocument/2006/relationships/slide" Target="/ppt/slides/slide6.xml" Id="Rc31001e18e7846bb" /><Relationship Type="http://schemas.openxmlformats.org/officeDocument/2006/relationships/slide" Target="/ppt/slides/slide7.xml" Id="R7f5511218317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77e5ff9c7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72bcd6154392" /><Relationship Type="http://schemas.openxmlformats.org/officeDocument/2006/relationships/theme" Target="/ppt/slideMasters/theme/theme1.xml" Id="R7e9a2ce68d2f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472bcd615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67c0ca586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e9fc87a00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8b9e5d90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3b15bc40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b80135ba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c8fd3245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0e47612d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 AUTOLAKK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 AUTOLAKK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931 323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AMBREEN ZAHRA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