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30ef5b13c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4a936bb5a4d12"/>
  </p:sldMasterIdLst>
  <p:sldIdLst>
    <p:sldId xmlns:r="http://schemas.openxmlformats.org/officeDocument/2006/relationships" id="256" r:id="R18ebdaa644074db6"/>
    <p:sldId xmlns:r="http://schemas.openxmlformats.org/officeDocument/2006/relationships" id="257" r:id="R170cdf6b2d59421e"/>
    <p:sldId xmlns:r="http://schemas.openxmlformats.org/officeDocument/2006/relationships" id="258" r:id="Rf93918baf7524384"/>
    <p:sldId xmlns:r="http://schemas.openxmlformats.org/officeDocument/2006/relationships" id="259" r:id="Ra8633cfec78d4643"/>
    <p:sldId xmlns:r="http://schemas.openxmlformats.org/officeDocument/2006/relationships" id="260" r:id="Rb9e31407aa864e68"/>
    <p:sldId xmlns:r="http://schemas.openxmlformats.org/officeDocument/2006/relationships" id="261" r:id="Rd7834e8c1e2b458c"/>
    <p:sldId xmlns:r="http://schemas.openxmlformats.org/officeDocument/2006/relationships" id="262" r:id="Rf2fc108669a1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4a936bb5a4d12" /><Relationship Type="http://schemas.openxmlformats.org/officeDocument/2006/relationships/slide" Target="/ppt/slides/slide1.xml" Id="R18ebdaa644074db6" /><Relationship Type="http://schemas.openxmlformats.org/officeDocument/2006/relationships/slide" Target="/ppt/slides/slide2.xml" Id="R170cdf6b2d59421e" /><Relationship Type="http://schemas.openxmlformats.org/officeDocument/2006/relationships/slide" Target="/ppt/slides/slide3.xml" Id="Rf93918baf7524384" /><Relationship Type="http://schemas.openxmlformats.org/officeDocument/2006/relationships/slide" Target="/ppt/slides/slide4.xml" Id="Ra8633cfec78d4643" /><Relationship Type="http://schemas.openxmlformats.org/officeDocument/2006/relationships/slide" Target="/ppt/slides/slide5.xml" Id="Rb9e31407aa864e68" /><Relationship Type="http://schemas.openxmlformats.org/officeDocument/2006/relationships/slide" Target="/ppt/slides/slide6.xml" Id="Rd7834e8c1e2b458c" /><Relationship Type="http://schemas.openxmlformats.org/officeDocument/2006/relationships/slide" Target="/ppt/slides/slide7.xml" Id="Rf2fc108669a1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60cc974af4f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c28014234537" /><Relationship Type="http://schemas.openxmlformats.org/officeDocument/2006/relationships/theme" Target="/ppt/slideMasters/theme/theme1.xml" Id="Rd41214dd81e4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8c2801423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9ea379d5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284084fd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d022ac1cf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55e8df0d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c90ac79e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093c3899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a26e09b3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