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293ca36fc249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1653164b734804"/>
  </p:sldMasterIdLst>
  <p:sldIdLst>
    <p:sldId xmlns:r="http://schemas.openxmlformats.org/officeDocument/2006/relationships" id="256" r:id="R4be8f27426b94bc5"/>
    <p:sldId xmlns:r="http://schemas.openxmlformats.org/officeDocument/2006/relationships" id="257" r:id="R6053460af11341c4"/>
    <p:sldId xmlns:r="http://schemas.openxmlformats.org/officeDocument/2006/relationships" id="258" r:id="R6d5f9d4e472441da"/>
    <p:sldId xmlns:r="http://schemas.openxmlformats.org/officeDocument/2006/relationships" id="259" r:id="R2646d5e6762745f6"/>
    <p:sldId xmlns:r="http://schemas.openxmlformats.org/officeDocument/2006/relationships" id="260" r:id="R0e2f5d43a3234dd9"/>
    <p:sldId xmlns:r="http://schemas.openxmlformats.org/officeDocument/2006/relationships" id="261" r:id="R4ce08eb53b474f34"/>
    <p:sldId xmlns:r="http://schemas.openxmlformats.org/officeDocument/2006/relationships" id="262" r:id="Rbc662726cd7f43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653164b734804" /><Relationship Type="http://schemas.openxmlformats.org/officeDocument/2006/relationships/slide" Target="/ppt/slides/slide1.xml" Id="R4be8f27426b94bc5" /><Relationship Type="http://schemas.openxmlformats.org/officeDocument/2006/relationships/slide" Target="/ppt/slides/slide2.xml" Id="R6053460af11341c4" /><Relationship Type="http://schemas.openxmlformats.org/officeDocument/2006/relationships/slide" Target="/ppt/slides/slide3.xml" Id="R6d5f9d4e472441da" /><Relationship Type="http://schemas.openxmlformats.org/officeDocument/2006/relationships/slide" Target="/ppt/slides/slide4.xml" Id="R2646d5e6762745f6" /><Relationship Type="http://schemas.openxmlformats.org/officeDocument/2006/relationships/slide" Target="/ppt/slides/slide5.xml" Id="R0e2f5d43a3234dd9" /><Relationship Type="http://schemas.openxmlformats.org/officeDocument/2006/relationships/slide" Target="/ppt/slides/slide6.xml" Id="R4ce08eb53b474f34" /><Relationship Type="http://schemas.openxmlformats.org/officeDocument/2006/relationships/slide" Target="/ppt/slides/slide7.xml" Id="Rbc662726cd7f43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a0170ce684c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96085b30d40f2" /><Relationship Type="http://schemas.openxmlformats.org/officeDocument/2006/relationships/theme" Target="/ppt/slideMasters/theme/theme1.xml" Id="R1fbaf2fa422f4e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596085b30d40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018d28074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9683b765a4e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4ce2aabdb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efcea57c14b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3dfbccad847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8e0679b5c40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d0b0243e844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NIBOR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NIBOR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NIBOR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NIBOR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NIBOR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NIBOR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2 675 634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3 005 154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NIBOR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ROBIN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NIBOR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Mølnhusdalen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925 988 235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NIBOR HOLDING AS</a:t>
            </a:r>
          </a:p>
        </p:txBody>
      </p:sp>
    </p:spTree>
  </p:cSld>
  <p:clrMapOvr>
    <a:masterClrMapping xmlns:a="http://schemas.openxmlformats.org/drawingml/2006/main"/>
  </p:clrMapOvr>
</p:sld>
</file>