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dc7ed7a79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dd14bb9b1448b"/>
  </p:sldMasterIdLst>
  <p:sldIdLst>
    <p:sldId xmlns:r="http://schemas.openxmlformats.org/officeDocument/2006/relationships" id="256" r:id="R75b74561e5b64c6c"/>
    <p:sldId xmlns:r="http://schemas.openxmlformats.org/officeDocument/2006/relationships" id="257" r:id="R6b51eefe6d044fb7"/>
    <p:sldId xmlns:r="http://schemas.openxmlformats.org/officeDocument/2006/relationships" id="258" r:id="R62bf48e79aa14e1e"/>
    <p:sldId xmlns:r="http://schemas.openxmlformats.org/officeDocument/2006/relationships" id="259" r:id="R8e2b3dd68fa943d4"/>
    <p:sldId xmlns:r="http://schemas.openxmlformats.org/officeDocument/2006/relationships" id="260" r:id="R8ebbecb6f86e4aa6"/>
    <p:sldId xmlns:r="http://schemas.openxmlformats.org/officeDocument/2006/relationships" id="261" r:id="R1b177697d32c4820"/>
    <p:sldId xmlns:r="http://schemas.openxmlformats.org/officeDocument/2006/relationships" id="262" r:id="R6f2224d83ca14f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dd14bb9b1448b" /><Relationship Type="http://schemas.openxmlformats.org/officeDocument/2006/relationships/slide" Target="/ppt/slides/slide1.xml" Id="R75b74561e5b64c6c" /><Relationship Type="http://schemas.openxmlformats.org/officeDocument/2006/relationships/slide" Target="/ppt/slides/slide2.xml" Id="R6b51eefe6d044fb7" /><Relationship Type="http://schemas.openxmlformats.org/officeDocument/2006/relationships/slide" Target="/ppt/slides/slide3.xml" Id="R62bf48e79aa14e1e" /><Relationship Type="http://schemas.openxmlformats.org/officeDocument/2006/relationships/slide" Target="/ppt/slides/slide4.xml" Id="R8e2b3dd68fa943d4" /><Relationship Type="http://schemas.openxmlformats.org/officeDocument/2006/relationships/slide" Target="/ppt/slides/slide5.xml" Id="R8ebbecb6f86e4aa6" /><Relationship Type="http://schemas.openxmlformats.org/officeDocument/2006/relationships/slide" Target="/ppt/slides/slide6.xml" Id="R1b177697d32c4820" /><Relationship Type="http://schemas.openxmlformats.org/officeDocument/2006/relationships/slide" Target="/ppt/slides/slide7.xml" Id="R6f2224d83ca14f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ac08174c1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d90448232427c" /><Relationship Type="http://schemas.openxmlformats.org/officeDocument/2006/relationships/theme" Target="/ppt/slideMasters/theme/theme1.xml" Id="R441954ab976b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d90448232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835dbee0a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50871369d49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9ead2cdcc47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929fe06554d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97eafff8748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63983264149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deef8850f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CARUCEL PROPERTY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CARUCEL PROPERTY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−1 555 319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−51 687 184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165 325 478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844 879 300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CARUCEL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PROPERTY AS</a:t>
            </a:r>
          </a:p>
        </p:txBody>
      </p:sp>
    </p:spTree>
  </p:cSld>
  <p:clrMapOvr>
    <a:masterClrMapping xmlns:a="http://schemas.openxmlformats.org/drawingml/2006/main"/>
  </p:clrMapOvr>
</p:sld>
</file>