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1d2786f2f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dda43842d4773"/>
  </p:sldMasterIdLst>
  <p:sldIdLst>
    <p:sldId xmlns:r="http://schemas.openxmlformats.org/officeDocument/2006/relationships" id="256" r:id="R4cdd8be716b14ef8"/>
    <p:sldId xmlns:r="http://schemas.openxmlformats.org/officeDocument/2006/relationships" id="257" r:id="Ra2c86e1d57f84d28"/>
    <p:sldId xmlns:r="http://schemas.openxmlformats.org/officeDocument/2006/relationships" id="258" r:id="Recf22ebf86b74a6d"/>
    <p:sldId xmlns:r="http://schemas.openxmlformats.org/officeDocument/2006/relationships" id="259" r:id="R3125996bfb5442ec"/>
    <p:sldId xmlns:r="http://schemas.openxmlformats.org/officeDocument/2006/relationships" id="260" r:id="R10cf972ab662410a"/>
    <p:sldId xmlns:r="http://schemas.openxmlformats.org/officeDocument/2006/relationships" id="261" r:id="R8ef48046b757448e"/>
    <p:sldId xmlns:r="http://schemas.openxmlformats.org/officeDocument/2006/relationships" id="262" r:id="R7e5a53dd1d2b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dda43842d4773" /><Relationship Type="http://schemas.openxmlformats.org/officeDocument/2006/relationships/slide" Target="/ppt/slides/slide1.xml" Id="R4cdd8be716b14ef8" /><Relationship Type="http://schemas.openxmlformats.org/officeDocument/2006/relationships/slide" Target="/ppt/slides/slide2.xml" Id="Ra2c86e1d57f84d28" /><Relationship Type="http://schemas.openxmlformats.org/officeDocument/2006/relationships/slide" Target="/ppt/slides/slide3.xml" Id="Recf22ebf86b74a6d" /><Relationship Type="http://schemas.openxmlformats.org/officeDocument/2006/relationships/slide" Target="/ppt/slides/slide4.xml" Id="R3125996bfb5442ec" /><Relationship Type="http://schemas.openxmlformats.org/officeDocument/2006/relationships/slide" Target="/ppt/slides/slide5.xml" Id="R10cf972ab662410a" /><Relationship Type="http://schemas.openxmlformats.org/officeDocument/2006/relationships/slide" Target="/ppt/slides/slide6.xml" Id="R8ef48046b757448e" /><Relationship Type="http://schemas.openxmlformats.org/officeDocument/2006/relationships/slide" Target="/ppt/slides/slide7.xml" Id="R7e5a53dd1d2b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9d95f53e30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d87dd5ecc417a" /><Relationship Type="http://schemas.openxmlformats.org/officeDocument/2006/relationships/theme" Target="/ppt/slideMasters/theme/theme1.xml" Id="R529bf8701e3b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d87dd5ecc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589e729a4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5f344609b45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63ebe08cb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196927aab4c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99490ecca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c4d623696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60c8df63b46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KRØY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7 625 957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7 729 851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DYB HOLMØY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925 992 496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KRØY AS</a:t>
            </a:r>
          </a:p>
        </p:txBody>
      </p:sp>
    </p:spTree>
  </p:cSld>
  <p:clrMapOvr>
    <a:masterClrMapping xmlns:a="http://schemas.openxmlformats.org/drawingml/2006/main"/>
  </p:clrMapOvr>
</p:sld>
</file>