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b86b1e08b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29c0e137d4e9f"/>
  </p:sldMasterIdLst>
  <p:sldIdLst>
    <p:sldId xmlns:r="http://schemas.openxmlformats.org/officeDocument/2006/relationships" id="256" r:id="Rec49b5b3da83401a"/>
    <p:sldId xmlns:r="http://schemas.openxmlformats.org/officeDocument/2006/relationships" id="257" r:id="R14076ca523b04991"/>
    <p:sldId xmlns:r="http://schemas.openxmlformats.org/officeDocument/2006/relationships" id="258" r:id="Rfac6a3319b8f4186"/>
    <p:sldId xmlns:r="http://schemas.openxmlformats.org/officeDocument/2006/relationships" id="259" r:id="Rb0a6abcf593d4312"/>
    <p:sldId xmlns:r="http://schemas.openxmlformats.org/officeDocument/2006/relationships" id="260" r:id="R3f85bbf3495349e0"/>
    <p:sldId xmlns:r="http://schemas.openxmlformats.org/officeDocument/2006/relationships" id="261" r:id="R78507e4a9a5f4f23"/>
    <p:sldId xmlns:r="http://schemas.openxmlformats.org/officeDocument/2006/relationships" id="262" r:id="R43ffab2675cb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29c0e137d4e9f" /><Relationship Type="http://schemas.openxmlformats.org/officeDocument/2006/relationships/slide" Target="/ppt/slides/slide1.xml" Id="Rec49b5b3da83401a" /><Relationship Type="http://schemas.openxmlformats.org/officeDocument/2006/relationships/slide" Target="/ppt/slides/slide2.xml" Id="R14076ca523b04991" /><Relationship Type="http://schemas.openxmlformats.org/officeDocument/2006/relationships/slide" Target="/ppt/slides/slide3.xml" Id="Rfac6a3319b8f4186" /><Relationship Type="http://schemas.openxmlformats.org/officeDocument/2006/relationships/slide" Target="/ppt/slides/slide4.xml" Id="Rb0a6abcf593d4312" /><Relationship Type="http://schemas.openxmlformats.org/officeDocument/2006/relationships/slide" Target="/ppt/slides/slide5.xml" Id="R3f85bbf3495349e0" /><Relationship Type="http://schemas.openxmlformats.org/officeDocument/2006/relationships/slide" Target="/ppt/slides/slide6.xml" Id="R78507e4a9a5f4f23" /><Relationship Type="http://schemas.openxmlformats.org/officeDocument/2006/relationships/slide" Target="/ppt/slides/slide7.xml" Id="R43ffab2675cb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cf87198f5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1ee01ae642c6" /><Relationship Type="http://schemas.openxmlformats.org/officeDocument/2006/relationships/theme" Target="/ppt/slideMasters/theme/theme1.xml" Id="Rd6217723b351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61ee01ae6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d60e0538e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452fe72b6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2f13f5ce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e12c372e1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2462bb951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a12ce2710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7fe268929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LINJE ARKITEKTUR OG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LINJE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LINJE ARKITEKTUR OG LANDSKAP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LINJE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LINJE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LINJE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12 902 845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−1 777 092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−2 183 854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8 911 273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LINJE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 ERIKSEN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LINJE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Stasjonsmester Frosts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www.ostrelinje.no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LINJE ARKITEKTUR OG LANDSKAP AS</a:t>
            </a:r>
          </a:p>
        </p:txBody>
      </p:sp>
    </p:spTree>
  </p:cSld>
  <p:clrMapOvr>
    <a:masterClrMapping xmlns:a="http://schemas.openxmlformats.org/drawingml/2006/main"/>
  </p:clrMapOvr>
</p:sld>
</file>