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d6dcae6d1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bc6c3f30f4d3e"/>
  </p:sldMasterIdLst>
  <p:sldIdLst>
    <p:sldId xmlns:r="http://schemas.openxmlformats.org/officeDocument/2006/relationships" id="256" r:id="R7f31fc99a32c420a"/>
    <p:sldId xmlns:r="http://schemas.openxmlformats.org/officeDocument/2006/relationships" id="257" r:id="R325b24e63a054d71"/>
    <p:sldId xmlns:r="http://schemas.openxmlformats.org/officeDocument/2006/relationships" id="258" r:id="R63fb2a8469a943b5"/>
    <p:sldId xmlns:r="http://schemas.openxmlformats.org/officeDocument/2006/relationships" id="259" r:id="Rfa2be22b5aab4575"/>
    <p:sldId xmlns:r="http://schemas.openxmlformats.org/officeDocument/2006/relationships" id="260" r:id="R1c6d6526f3034b6c"/>
    <p:sldId xmlns:r="http://schemas.openxmlformats.org/officeDocument/2006/relationships" id="261" r:id="R089820dba4e14e96"/>
    <p:sldId xmlns:r="http://schemas.openxmlformats.org/officeDocument/2006/relationships" id="262" r:id="R806ce167331b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bc6c3f30f4d3e" /><Relationship Type="http://schemas.openxmlformats.org/officeDocument/2006/relationships/slide" Target="/ppt/slides/slide1.xml" Id="R7f31fc99a32c420a" /><Relationship Type="http://schemas.openxmlformats.org/officeDocument/2006/relationships/slide" Target="/ppt/slides/slide2.xml" Id="R325b24e63a054d71" /><Relationship Type="http://schemas.openxmlformats.org/officeDocument/2006/relationships/slide" Target="/ppt/slides/slide3.xml" Id="R63fb2a8469a943b5" /><Relationship Type="http://schemas.openxmlformats.org/officeDocument/2006/relationships/slide" Target="/ppt/slides/slide4.xml" Id="Rfa2be22b5aab4575" /><Relationship Type="http://schemas.openxmlformats.org/officeDocument/2006/relationships/slide" Target="/ppt/slides/slide5.xml" Id="R1c6d6526f3034b6c" /><Relationship Type="http://schemas.openxmlformats.org/officeDocument/2006/relationships/slide" Target="/ppt/slides/slide6.xml" Id="R089820dba4e14e96" /><Relationship Type="http://schemas.openxmlformats.org/officeDocument/2006/relationships/slide" Target="/ppt/slides/slide7.xml" Id="R806ce167331b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f9052ea1d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4faa68834887" /><Relationship Type="http://schemas.openxmlformats.org/officeDocument/2006/relationships/theme" Target="/ppt/slideMasters/theme/theme1.xml" Id="R019cc1ec1852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84faa6883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b8271cca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8a94e12e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e46f38ba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c9ce3f15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a767bc00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7197cc71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08dcc66c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ELIN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