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7f8e4efc18a41c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603a9982e640aa"/>
  </p:sldMasterIdLst>
  <p:sldIdLst>
    <p:sldId xmlns:r="http://schemas.openxmlformats.org/officeDocument/2006/relationships" id="256" r:id="R679c97af406f4486"/>
    <p:sldId xmlns:r="http://schemas.openxmlformats.org/officeDocument/2006/relationships" id="257" r:id="R096c861eeb8e47b9"/>
    <p:sldId xmlns:r="http://schemas.openxmlformats.org/officeDocument/2006/relationships" id="258" r:id="R5e88245fe962463a"/>
    <p:sldId xmlns:r="http://schemas.openxmlformats.org/officeDocument/2006/relationships" id="259" r:id="R7ecd4cda7f6e45ea"/>
    <p:sldId xmlns:r="http://schemas.openxmlformats.org/officeDocument/2006/relationships" id="260" r:id="Rfe1e557d521a47b4"/>
    <p:sldId xmlns:r="http://schemas.openxmlformats.org/officeDocument/2006/relationships" id="261" r:id="R7fe3f8abfa4a49d9"/>
    <p:sldId xmlns:r="http://schemas.openxmlformats.org/officeDocument/2006/relationships" id="262" r:id="Ra39b2e2187254a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603a9982e640aa" /><Relationship Type="http://schemas.openxmlformats.org/officeDocument/2006/relationships/slide" Target="/ppt/slides/slide1.xml" Id="R679c97af406f4486" /><Relationship Type="http://schemas.openxmlformats.org/officeDocument/2006/relationships/slide" Target="/ppt/slides/slide2.xml" Id="R096c861eeb8e47b9" /><Relationship Type="http://schemas.openxmlformats.org/officeDocument/2006/relationships/slide" Target="/ppt/slides/slide3.xml" Id="R5e88245fe962463a" /><Relationship Type="http://schemas.openxmlformats.org/officeDocument/2006/relationships/slide" Target="/ppt/slides/slide4.xml" Id="R7ecd4cda7f6e45ea" /><Relationship Type="http://schemas.openxmlformats.org/officeDocument/2006/relationships/slide" Target="/ppt/slides/slide5.xml" Id="Rfe1e557d521a47b4" /><Relationship Type="http://schemas.openxmlformats.org/officeDocument/2006/relationships/slide" Target="/ppt/slides/slide6.xml" Id="R7fe3f8abfa4a49d9" /><Relationship Type="http://schemas.openxmlformats.org/officeDocument/2006/relationships/slide" Target="/ppt/slides/slide7.xml" Id="Ra39b2e2187254a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2866e7cf5b4a6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c4c4652564d9e" /><Relationship Type="http://schemas.openxmlformats.org/officeDocument/2006/relationships/theme" Target="/ppt/slideMasters/theme/theme1.xml" Id="R9a10feb1d73b459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1ac4c4652564d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73b754a3542e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9aca94b8aa49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05b82ca82543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9e3c93a4fc48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337168f6841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7cb9cd7ff94a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a98ab31b1844d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CASHEW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CASHEW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CASHEW AS ble etablert [år] og holder til i Rådal.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CASHEW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CASHEW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CASHEW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−4 054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661 236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CASHEW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RØYLAND MARCUS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CASHEW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Apeltunlien 79D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5238 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925 993 972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CASHEW AS</a:t>
            </a:r>
          </a:p>
        </p:txBody>
      </p:sp>
    </p:spTree>
  </p:cSld>
  <p:clrMapOvr>
    <a:masterClrMapping xmlns:a="http://schemas.openxmlformats.org/drawingml/2006/main"/>
  </p:clrMapOvr>
</p:sld>
</file>