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b7298db6654f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c14f972e374410"/>
  </p:sldMasterIdLst>
  <p:sldIdLst>
    <p:sldId xmlns:r="http://schemas.openxmlformats.org/officeDocument/2006/relationships" id="256" r:id="R15935607655a4276"/>
    <p:sldId xmlns:r="http://schemas.openxmlformats.org/officeDocument/2006/relationships" id="257" r:id="R0d5a37b5f25a44a7"/>
    <p:sldId xmlns:r="http://schemas.openxmlformats.org/officeDocument/2006/relationships" id="258" r:id="R360862e9f2eb4428"/>
    <p:sldId xmlns:r="http://schemas.openxmlformats.org/officeDocument/2006/relationships" id="259" r:id="R9f5bb68f6caf4ae4"/>
    <p:sldId xmlns:r="http://schemas.openxmlformats.org/officeDocument/2006/relationships" id="260" r:id="R46580ec9ed5e4942"/>
    <p:sldId xmlns:r="http://schemas.openxmlformats.org/officeDocument/2006/relationships" id="261" r:id="Rc590e9b146ad4772"/>
    <p:sldId xmlns:r="http://schemas.openxmlformats.org/officeDocument/2006/relationships" id="262" r:id="R3702ce2688384b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c14f972e374410" /><Relationship Type="http://schemas.openxmlformats.org/officeDocument/2006/relationships/slide" Target="/ppt/slides/slide1.xml" Id="R15935607655a4276" /><Relationship Type="http://schemas.openxmlformats.org/officeDocument/2006/relationships/slide" Target="/ppt/slides/slide2.xml" Id="R0d5a37b5f25a44a7" /><Relationship Type="http://schemas.openxmlformats.org/officeDocument/2006/relationships/slide" Target="/ppt/slides/slide3.xml" Id="R360862e9f2eb4428" /><Relationship Type="http://schemas.openxmlformats.org/officeDocument/2006/relationships/slide" Target="/ppt/slides/slide4.xml" Id="R9f5bb68f6caf4ae4" /><Relationship Type="http://schemas.openxmlformats.org/officeDocument/2006/relationships/slide" Target="/ppt/slides/slide5.xml" Id="R46580ec9ed5e4942" /><Relationship Type="http://schemas.openxmlformats.org/officeDocument/2006/relationships/slide" Target="/ppt/slides/slide6.xml" Id="Rc590e9b146ad4772" /><Relationship Type="http://schemas.openxmlformats.org/officeDocument/2006/relationships/slide" Target="/ppt/slides/slide7.xml" Id="R3702ce2688384b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c93c0587c34d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9470a7ea54599" /><Relationship Type="http://schemas.openxmlformats.org/officeDocument/2006/relationships/theme" Target="/ppt/slideMasters/theme/theme1.xml" Id="R4222e9d22ceb40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d9470a7ea545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ababc665a49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7b26ba85f41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c7c22d9bc41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5576aa8cc44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a0076fe4d47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063ec9bbd4f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28acaa56f41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VIAM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VIAM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VIAM NORGE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VIAM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VIAM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VIAM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25 942 731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4 656 629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3 587 131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4 092 296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9 404 169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VIAM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ESNI INVEST AS  –  32,4 %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KROSSLI AS  –  32,4 %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SMERLINGEN INVEST AS  –  32,4 %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AUGUSTIN HJERTENES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CHRISTOFFERSEN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SLÅEN HENRIKSEN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VIAM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Sankt Hallvards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925 995 037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VIAM NORGE AS</a:t>
            </a:r>
          </a:p>
        </p:txBody>
      </p:sp>
    </p:spTree>
  </p:cSld>
  <p:clrMapOvr>
    <a:masterClrMapping xmlns:a="http://schemas.openxmlformats.org/drawingml/2006/main"/>
  </p:clrMapOvr>
</p:sld>
</file>