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605b23486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c678059674bae"/>
  </p:sldMasterIdLst>
  <p:sldIdLst>
    <p:sldId xmlns:r="http://schemas.openxmlformats.org/officeDocument/2006/relationships" id="256" r:id="R0a42bf655a724613"/>
    <p:sldId xmlns:r="http://schemas.openxmlformats.org/officeDocument/2006/relationships" id="257" r:id="R9d559ddf6dcc42c8"/>
    <p:sldId xmlns:r="http://schemas.openxmlformats.org/officeDocument/2006/relationships" id="258" r:id="Re6531923cec447d1"/>
    <p:sldId xmlns:r="http://schemas.openxmlformats.org/officeDocument/2006/relationships" id="259" r:id="R76ff68d623364759"/>
    <p:sldId xmlns:r="http://schemas.openxmlformats.org/officeDocument/2006/relationships" id="260" r:id="R7d09dd1b9bd14643"/>
    <p:sldId xmlns:r="http://schemas.openxmlformats.org/officeDocument/2006/relationships" id="261" r:id="R014f45d2ecc9400f"/>
    <p:sldId xmlns:r="http://schemas.openxmlformats.org/officeDocument/2006/relationships" id="262" r:id="Ra80765215945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c678059674bae" /><Relationship Type="http://schemas.openxmlformats.org/officeDocument/2006/relationships/slide" Target="/ppt/slides/slide1.xml" Id="R0a42bf655a724613" /><Relationship Type="http://schemas.openxmlformats.org/officeDocument/2006/relationships/slide" Target="/ppt/slides/slide2.xml" Id="R9d559ddf6dcc42c8" /><Relationship Type="http://schemas.openxmlformats.org/officeDocument/2006/relationships/slide" Target="/ppt/slides/slide3.xml" Id="Re6531923cec447d1" /><Relationship Type="http://schemas.openxmlformats.org/officeDocument/2006/relationships/slide" Target="/ppt/slides/slide4.xml" Id="R76ff68d623364759" /><Relationship Type="http://schemas.openxmlformats.org/officeDocument/2006/relationships/slide" Target="/ppt/slides/slide5.xml" Id="R7d09dd1b9bd14643" /><Relationship Type="http://schemas.openxmlformats.org/officeDocument/2006/relationships/slide" Target="/ppt/slides/slide6.xml" Id="R014f45d2ecc9400f" /><Relationship Type="http://schemas.openxmlformats.org/officeDocument/2006/relationships/slide" Target="/ppt/slides/slide7.xml" Id="Ra80765215945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05959f5b7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8aaa21004aef" /><Relationship Type="http://schemas.openxmlformats.org/officeDocument/2006/relationships/theme" Target="/ppt/slideMasters/theme/theme1.xml" Id="R97dd9b66b641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a8aaa2100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d03f2609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c78d09bf5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70c477aec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c5b11045d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8429d171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6c9b645d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1cf410af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NBN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23 103 160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23 453 102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925 996 718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NBN ELEKTRO AS</a:t>
            </a:r>
          </a:p>
        </p:txBody>
      </p:sp>
    </p:spTree>
  </p:cSld>
  <p:clrMapOvr>
    <a:masterClrMapping xmlns:a="http://schemas.openxmlformats.org/drawingml/2006/main"/>
  </p:clrMapOvr>
</p:sld>
</file>