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52814db45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1fbb9b0d54006"/>
  </p:sldMasterIdLst>
  <p:sldIdLst>
    <p:sldId xmlns:r="http://schemas.openxmlformats.org/officeDocument/2006/relationships" id="256" r:id="Rd763720ddbf44c8e"/>
    <p:sldId xmlns:r="http://schemas.openxmlformats.org/officeDocument/2006/relationships" id="257" r:id="Rc3ee9fdb487947c4"/>
    <p:sldId xmlns:r="http://schemas.openxmlformats.org/officeDocument/2006/relationships" id="258" r:id="R72c9bc75ca594e82"/>
    <p:sldId xmlns:r="http://schemas.openxmlformats.org/officeDocument/2006/relationships" id="259" r:id="Rc52676c9f2f74c2d"/>
    <p:sldId xmlns:r="http://schemas.openxmlformats.org/officeDocument/2006/relationships" id="260" r:id="R1972b359ad0c4306"/>
    <p:sldId xmlns:r="http://schemas.openxmlformats.org/officeDocument/2006/relationships" id="261" r:id="R168b34997c9341e0"/>
    <p:sldId xmlns:r="http://schemas.openxmlformats.org/officeDocument/2006/relationships" id="262" r:id="R870abfcbd5a0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1fbb9b0d54006" /><Relationship Type="http://schemas.openxmlformats.org/officeDocument/2006/relationships/slide" Target="/ppt/slides/slide1.xml" Id="Rd763720ddbf44c8e" /><Relationship Type="http://schemas.openxmlformats.org/officeDocument/2006/relationships/slide" Target="/ppt/slides/slide2.xml" Id="Rc3ee9fdb487947c4" /><Relationship Type="http://schemas.openxmlformats.org/officeDocument/2006/relationships/slide" Target="/ppt/slides/slide3.xml" Id="R72c9bc75ca594e82" /><Relationship Type="http://schemas.openxmlformats.org/officeDocument/2006/relationships/slide" Target="/ppt/slides/slide4.xml" Id="Rc52676c9f2f74c2d" /><Relationship Type="http://schemas.openxmlformats.org/officeDocument/2006/relationships/slide" Target="/ppt/slides/slide5.xml" Id="R1972b359ad0c4306" /><Relationship Type="http://schemas.openxmlformats.org/officeDocument/2006/relationships/slide" Target="/ppt/slides/slide6.xml" Id="R168b34997c9341e0" /><Relationship Type="http://schemas.openxmlformats.org/officeDocument/2006/relationships/slide" Target="/ppt/slides/slide7.xml" Id="R870abfcbd5a0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bcfe3bd65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c70d033646be" /><Relationship Type="http://schemas.openxmlformats.org/officeDocument/2006/relationships/theme" Target="/ppt/slideMasters/theme/theme1.xml" Id="Rd6a0bd2592a1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cc70d0336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071dbd242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52dcc575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8b3a7106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f9d4b27b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8270d964e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fef87d28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11eb343d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MANI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BREKKO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NICOLETA ROSU-BREKKO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Brekko, Skogveien 85C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926 008 080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