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8aec13ca064b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68a873b984a25"/>
  </p:sldMasterIdLst>
  <p:sldIdLst>
    <p:sldId xmlns:r="http://schemas.openxmlformats.org/officeDocument/2006/relationships" id="256" r:id="Rc062ea0f8b9d44d8"/>
    <p:sldId xmlns:r="http://schemas.openxmlformats.org/officeDocument/2006/relationships" id="257" r:id="Rd4c3fbf870b449b1"/>
    <p:sldId xmlns:r="http://schemas.openxmlformats.org/officeDocument/2006/relationships" id="258" r:id="R812319659fb34427"/>
    <p:sldId xmlns:r="http://schemas.openxmlformats.org/officeDocument/2006/relationships" id="259" r:id="R7142016df10f464c"/>
    <p:sldId xmlns:r="http://schemas.openxmlformats.org/officeDocument/2006/relationships" id="260" r:id="R89996ea0cc604afb"/>
    <p:sldId xmlns:r="http://schemas.openxmlformats.org/officeDocument/2006/relationships" id="261" r:id="R7fd84d000cb34ac8"/>
    <p:sldId xmlns:r="http://schemas.openxmlformats.org/officeDocument/2006/relationships" id="262" r:id="R1bd7d658de0945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68a873b984a25" /><Relationship Type="http://schemas.openxmlformats.org/officeDocument/2006/relationships/slide" Target="/ppt/slides/slide1.xml" Id="Rc062ea0f8b9d44d8" /><Relationship Type="http://schemas.openxmlformats.org/officeDocument/2006/relationships/slide" Target="/ppt/slides/slide2.xml" Id="Rd4c3fbf870b449b1" /><Relationship Type="http://schemas.openxmlformats.org/officeDocument/2006/relationships/slide" Target="/ppt/slides/slide3.xml" Id="R812319659fb34427" /><Relationship Type="http://schemas.openxmlformats.org/officeDocument/2006/relationships/slide" Target="/ppt/slides/slide4.xml" Id="R7142016df10f464c" /><Relationship Type="http://schemas.openxmlformats.org/officeDocument/2006/relationships/slide" Target="/ppt/slides/slide5.xml" Id="R89996ea0cc604afb" /><Relationship Type="http://schemas.openxmlformats.org/officeDocument/2006/relationships/slide" Target="/ppt/slides/slide6.xml" Id="R7fd84d000cb34ac8" /><Relationship Type="http://schemas.openxmlformats.org/officeDocument/2006/relationships/slide" Target="/ppt/slides/slide7.xml" Id="R1bd7d658de0945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4177d794f46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fd0c3aa7d4e9d" /><Relationship Type="http://schemas.openxmlformats.org/officeDocument/2006/relationships/theme" Target="/ppt/slideMasters/theme/theme1.xml" Id="R15ec42b199df45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7fd0c3aa7d4e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4d844a78d40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a716bbee64a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e48e5db2a49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ebb8af20f4e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d0086ea8c4d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3aa5788e643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beb6d514445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LIGONJA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LIGONJA HOLDING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289 240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LIGONJA DEMIR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Demir Ligonja, Sven Morens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926 015 508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