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31c80110a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d20e48a2e4d18"/>
  </p:sldMasterIdLst>
  <p:sldIdLst>
    <p:sldId xmlns:r="http://schemas.openxmlformats.org/officeDocument/2006/relationships" id="256" r:id="R81a4a633c27547f4"/>
    <p:sldId xmlns:r="http://schemas.openxmlformats.org/officeDocument/2006/relationships" id="257" r:id="Reb3cfd2dabce4158"/>
    <p:sldId xmlns:r="http://schemas.openxmlformats.org/officeDocument/2006/relationships" id="258" r:id="Ra000ed85f2534178"/>
    <p:sldId xmlns:r="http://schemas.openxmlformats.org/officeDocument/2006/relationships" id="259" r:id="R169d28da0c3e4b37"/>
    <p:sldId xmlns:r="http://schemas.openxmlformats.org/officeDocument/2006/relationships" id="260" r:id="R23aeeaecd81b490e"/>
    <p:sldId xmlns:r="http://schemas.openxmlformats.org/officeDocument/2006/relationships" id="261" r:id="Rabd140b586184b2a"/>
    <p:sldId xmlns:r="http://schemas.openxmlformats.org/officeDocument/2006/relationships" id="262" r:id="R03cb0865d4e8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d20e48a2e4d18" /><Relationship Type="http://schemas.openxmlformats.org/officeDocument/2006/relationships/slide" Target="/ppt/slides/slide1.xml" Id="R81a4a633c27547f4" /><Relationship Type="http://schemas.openxmlformats.org/officeDocument/2006/relationships/slide" Target="/ppt/slides/slide2.xml" Id="Reb3cfd2dabce4158" /><Relationship Type="http://schemas.openxmlformats.org/officeDocument/2006/relationships/slide" Target="/ppt/slides/slide3.xml" Id="Ra000ed85f2534178" /><Relationship Type="http://schemas.openxmlformats.org/officeDocument/2006/relationships/slide" Target="/ppt/slides/slide4.xml" Id="R169d28da0c3e4b37" /><Relationship Type="http://schemas.openxmlformats.org/officeDocument/2006/relationships/slide" Target="/ppt/slides/slide5.xml" Id="R23aeeaecd81b490e" /><Relationship Type="http://schemas.openxmlformats.org/officeDocument/2006/relationships/slide" Target="/ppt/slides/slide6.xml" Id="Rabd140b586184b2a" /><Relationship Type="http://schemas.openxmlformats.org/officeDocument/2006/relationships/slide" Target="/ppt/slides/slide7.xml" Id="R03cb0865d4e8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8097dd59a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3b25c3374ba6" /><Relationship Type="http://schemas.openxmlformats.org/officeDocument/2006/relationships/theme" Target="/ppt/slideMasters/theme/theme1.xml" Id="R6887a46f968d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a3b25c337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c69ce60d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2bd469b1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5abea1f0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434c2d4fb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a9e1ce7e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d901706c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7e9665ae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JENSEN MTF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MTF HOLDING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751 143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NIELS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H0101, Grasdalen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MTF HOLDING AS</a:t>
            </a:r>
          </a:p>
        </p:txBody>
      </p:sp>
    </p:spTree>
  </p:cSld>
  <p:clrMapOvr>
    <a:masterClrMapping xmlns:a="http://schemas.openxmlformats.org/drawingml/2006/main"/>
  </p:clrMapOvr>
</p:sld>
</file>