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f1221a4c9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bbfb6bea047ec"/>
  </p:sldMasterIdLst>
  <p:sldIdLst>
    <p:sldId xmlns:r="http://schemas.openxmlformats.org/officeDocument/2006/relationships" id="256" r:id="Raa9cbf9f1ff1443c"/>
    <p:sldId xmlns:r="http://schemas.openxmlformats.org/officeDocument/2006/relationships" id="257" r:id="R20b416a32ebb42ea"/>
    <p:sldId xmlns:r="http://schemas.openxmlformats.org/officeDocument/2006/relationships" id="258" r:id="Rfc583e05fa0d438d"/>
    <p:sldId xmlns:r="http://schemas.openxmlformats.org/officeDocument/2006/relationships" id="259" r:id="R40729dbeb2004574"/>
    <p:sldId xmlns:r="http://schemas.openxmlformats.org/officeDocument/2006/relationships" id="260" r:id="Rc03ef1d4f7064a81"/>
    <p:sldId xmlns:r="http://schemas.openxmlformats.org/officeDocument/2006/relationships" id="261" r:id="R82be5c61d44c4f9a"/>
    <p:sldId xmlns:r="http://schemas.openxmlformats.org/officeDocument/2006/relationships" id="262" r:id="Reddcb6864ba9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bbfb6bea047ec" /><Relationship Type="http://schemas.openxmlformats.org/officeDocument/2006/relationships/slide" Target="/ppt/slides/slide1.xml" Id="Raa9cbf9f1ff1443c" /><Relationship Type="http://schemas.openxmlformats.org/officeDocument/2006/relationships/slide" Target="/ppt/slides/slide2.xml" Id="R20b416a32ebb42ea" /><Relationship Type="http://schemas.openxmlformats.org/officeDocument/2006/relationships/slide" Target="/ppt/slides/slide3.xml" Id="Rfc583e05fa0d438d" /><Relationship Type="http://schemas.openxmlformats.org/officeDocument/2006/relationships/slide" Target="/ppt/slides/slide4.xml" Id="R40729dbeb2004574" /><Relationship Type="http://schemas.openxmlformats.org/officeDocument/2006/relationships/slide" Target="/ppt/slides/slide5.xml" Id="Rc03ef1d4f7064a81" /><Relationship Type="http://schemas.openxmlformats.org/officeDocument/2006/relationships/slide" Target="/ppt/slides/slide6.xml" Id="R82be5c61d44c4f9a" /><Relationship Type="http://schemas.openxmlformats.org/officeDocument/2006/relationships/slide" Target="/ppt/slides/slide7.xml" Id="Reddcb6864ba9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168aa4576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2416a66e84956" /><Relationship Type="http://schemas.openxmlformats.org/officeDocument/2006/relationships/theme" Target="/ppt/slideMasters/theme/theme1.xml" Id="R076c653460f8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2416a66e8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ba8248e4d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9a34067a6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4c5f40c94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505bc71d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8c07314c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3b160bb3d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3f05921b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 HOLDING OVERHALLA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HOLDING OVERHALLA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 HOLDING OVERHALLA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HOLDING OVERHALLA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HOLDING OVERHALLA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HOLDING OVERHALLA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827 695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HOLDING OVERHALLA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GALGUFTEN HEGE SØRGAARD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GALGUFTEN PÅL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HOLDING OVERHALLA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 HOLDING OVERHALLA AS</a:t>
            </a:r>
          </a:p>
        </p:txBody>
      </p:sp>
    </p:spTree>
  </p:cSld>
  <p:clrMapOvr>
    <a:masterClrMapping xmlns:a="http://schemas.openxmlformats.org/drawingml/2006/main"/>
  </p:clrMapOvr>
</p:sld>
</file>