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cdbb4a690941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3b28bc4d7d48c8"/>
  </p:sldMasterIdLst>
  <p:sldIdLst>
    <p:sldId xmlns:r="http://schemas.openxmlformats.org/officeDocument/2006/relationships" id="256" r:id="Rc9f2f5d1e60e48fa"/>
    <p:sldId xmlns:r="http://schemas.openxmlformats.org/officeDocument/2006/relationships" id="257" r:id="Re3dda63dd21d443c"/>
    <p:sldId xmlns:r="http://schemas.openxmlformats.org/officeDocument/2006/relationships" id="258" r:id="Rc8bdd77d148d4e7a"/>
    <p:sldId xmlns:r="http://schemas.openxmlformats.org/officeDocument/2006/relationships" id="259" r:id="R28881531fdad4431"/>
    <p:sldId xmlns:r="http://schemas.openxmlformats.org/officeDocument/2006/relationships" id="260" r:id="Rc13f569004cf4f95"/>
    <p:sldId xmlns:r="http://schemas.openxmlformats.org/officeDocument/2006/relationships" id="261" r:id="Ra17ae505ab644f69"/>
    <p:sldId xmlns:r="http://schemas.openxmlformats.org/officeDocument/2006/relationships" id="262" r:id="R421695c49b774b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b28bc4d7d48c8" /><Relationship Type="http://schemas.openxmlformats.org/officeDocument/2006/relationships/slide" Target="/ppt/slides/slide1.xml" Id="Rc9f2f5d1e60e48fa" /><Relationship Type="http://schemas.openxmlformats.org/officeDocument/2006/relationships/slide" Target="/ppt/slides/slide2.xml" Id="Re3dda63dd21d443c" /><Relationship Type="http://schemas.openxmlformats.org/officeDocument/2006/relationships/slide" Target="/ppt/slides/slide3.xml" Id="Rc8bdd77d148d4e7a" /><Relationship Type="http://schemas.openxmlformats.org/officeDocument/2006/relationships/slide" Target="/ppt/slides/slide4.xml" Id="R28881531fdad4431" /><Relationship Type="http://schemas.openxmlformats.org/officeDocument/2006/relationships/slide" Target="/ppt/slides/slide5.xml" Id="Rc13f569004cf4f95" /><Relationship Type="http://schemas.openxmlformats.org/officeDocument/2006/relationships/slide" Target="/ppt/slides/slide6.xml" Id="Ra17ae505ab644f69" /><Relationship Type="http://schemas.openxmlformats.org/officeDocument/2006/relationships/slide" Target="/ppt/slides/slide7.xml" Id="R421695c49b774b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ce5f9b5d946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7eeb0ae154653" /><Relationship Type="http://schemas.openxmlformats.org/officeDocument/2006/relationships/theme" Target="/ppt/slideMasters/theme/theme1.xml" Id="R72bc732a1b9f41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a7eeb0ae1546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900c7b7be43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f85b1a1f144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698ecfa0748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10c16a43242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90483b39444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a839512344e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920250dab4b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14 965 509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17 530 261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LAUPSA BJØRN CH STANDAL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