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2270b682b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63b4928e14b92"/>
  </p:sldMasterIdLst>
  <p:sldIdLst>
    <p:sldId xmlns:r="http://schemas.openxmlformats.org/officeDocument/2006/relationships" id="256" r:id="R43ff8c48ece14e23"/>
    <p:sldId xmlns:r="http://schemas.openxmlformats.org/officeDocument/2006/relationships" id="257" r:id="R30641371096c4489"/>
    <p:sldId xmlns:r="http://schemas.openxmlformats.org/officeDocument/2006/relationships" id="258" r:id="Rbda610fc24b34530"/>
    <p:sldId xmlns:r="http://schemas.openxmlformats.org/officeDocument/2006/relationships" id="259" r:id="Rd632354ad03c4df1"/>
    <p:sldId xmlns:r="http://schemas.openxmlformats.org/officeDocument/2006/relationships" id="260" r:id="R1d48ece5b40c4fb8"/>
    <p:sldId xmlns:r="http://schemas.openxmlformats.org/officeDocument/2006/relationships" id="261" r:id="R65acb268c1b7492a"/>
    <p:sldId xmlns:r="http://schemas.openxmlformats.org/officeDocument/2006/relationships" id="262" r:id="R327e25413845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63b4928e14b92" /><Relationship Type="http://schemas.openxmlformats.org/officeDocument/2006/relationships/slide" Target="/ppt/slides/slide1.xml" Id="R43ff8c48ece14e23" /><Relationship Type="http://schemas.openxmlformats.org/officeDocument/2006/relationships/slide" Target="/ppt/slides/slide2.xml" Id="R30641371096c4489" /><Relationship Type="http://schemas.openxmlformats.org/officeDocument/2006/relationships/slide" Target="/ppt/slides/slide3.xml" Id="Rbda610fc24b34530" /><Relationship Type="http://schemas.openxmlformats.org/officeDocument/2006/relationships/slide" Target="/ppt/slides/slide4.xml" Id="Rd632354ad03c4df1" /><Relationship Type="http://schemas.openxmlformats.org/officeDocument/2006/relationships/slide" Target="/ppt/slides/slide5.xml" Id="R1d48ece5b40c4fb8" /><Relationship Type="http://schemas.openxmlformats.org/officeDocument/2006/relationships/slide" Target="/ppt/slides/slide6.xml" Id="R65acb268c1b7492a" /><Relationship Type="http://schemas.openxmlformats.org/officeDocument/2006/relationships/slide" Target="/ppt/slides/slide7.xml" Id="R327e25413845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f6047d6fd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241a58f84789" /><Relationship Type="http://schemas.openxmlformats.org/officeDocument/2006/relationships/theme" Target="/ppt/slideMasters/theme/theme1.xml" Id="R78cc16944f00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b241a58f8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16f78a3f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8b4d6eab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d59fcad6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1628e139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e806fdae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317490bf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c0fbe398b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