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cb4f23a2d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700bb354d421b"/>
  </p:sldMasterIdLst>
  <p:sldIdLst>
    <p:sldId xmlns:r="http://schemas.openxmlformats.org/officeDocument/2006/relationships" id="256" r:id="Rc8c35fcbdccb40b6"/>
    <p:sldId xmlns:r="http://schemas.openxmlformats.org/officeDocument/2006/relationships" id="257" r:id="Rf68b1aeb02ae4159"/>
    <p:sldId xmlns:r="http://schemas.openxmlformats.org/officeDocument/2006/relationships" id="258" r:id="R08c9ea5843134d64"/>
    <p:sldId xmlns:r="http://schemas.openxmlformats.org/officeDocument/2006/relationships" id="259" r:id="Ra622ea8f15f14170"/>
    <p:sldId xmlns:r="http://schemas.openxmlformats.org/officeDocument/2006/relationships" id="260" r:id="R7375468dc9774526"/>
    <p:sldId xmlns:r="http://schemas.openxmlformats.org/officeDocument/2006/relationships" id="261" r:id="Re3b64136377943b1"/>
    <p:sldId xmlns:r="http://schemas.openxmlformats.org/officeDocument/2006/relationships" id="262" r:id="R55eb05fad62a4e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700bb354d421b" /><Relationship Type="http://schemas.openxmlformats.org/officeDocument/2006/relationships/slide" Target="/ppt/slides/slide1.xml" Id="Rc8c35fcbdccb40b6" /><Relationship Type="http://schemas.openxmlformats.org/officeDocument/2006/relationships/slide" Target="/ppt/slides/slide2.xml" Id="Rf68b1aeb02ae4159" /><Relationship Type="http://schemas.openxmlformats.org/officeDocument/2006/relationships/slide" Target="/ppt/slides/slide3.xml" Id="R08c9ea5843134d64" /><Relationship Type="http://schemas.openxmlformats.org/officeDocument/2006/relationships/slide" Target="/ppt/slides/slide4.xml" Id="Ra622ea8f15f14170" /><Relationship Type="http://schemas.openxmlformats.org/officeDocument/2006/relationships/slide" Target="/ppt/slides/slide5.xml" Id="R7375468dc9774526" /><Relationship Type="http://schemas.openxmlformats.org/officeDocument/2006/relationships/slide" Target="/ppt/slides/slide6.xml" Id="Re3b64136377943b1" /><Relationship Type="http://schemas.openxmlformats.org/officeDocument/2006/relationships/slide" Target="/ppt/slides/slide7.xml" Id="R55eb05fad62a4e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4554987a7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e2be984d548c9" /><Relationship Type="http://schemas.openxmlformats.org/officeDocument/2006/relationships/theme" Target="/ppt/slideMasters/theme/theme1.xml" Id="Rea18c956446d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e2be984d5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99d94a46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440c49a21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4a24ce346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c08b255c7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f2b4abe77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a3e43b7e549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37181fdf1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ARGENTI FODINÆ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ARGENTI FODINÆ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MORTEN WEBER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Heggesnaret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926 019 635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