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96b5b9e83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c5167f56e4e30"/>
  </p:sldMasterIdLst>
  <p:sldIdLst>
    <p:sldId xmlns:r="http://schemas.openxmlformats.org/officeDocument/2006/relationships" id="256" r:id="R1888701b91074943"/>
    <p:sldId xmlns:r="http://schemas.openxmlformats.org/officeDocument/2006/relationships" id="257" r:id="Rae04fce7d3ab4338"/>
    <p:sldId xmlns:r="http://schemas.openxmlformats.org/officeDocument/2006/relationships" id="258" r:id="R91dcb5038b0d419b"/>
    <p:sldId xmlns:r="http://schemas.openxmlformats.org/officeDocument/2006/relationships" id="259" r:id="R22e1f7d16ea84987"/>
    <p:sldId xmlns:r="http://schemas.openxmlformats.org/officeDocument/2006/relationships" id="260" r:id="Recef7ed8254f4860"/>
    <p:sldId xmlns:r="http://schemas.openxmlformats.org/officeDocument/2006/relationships" id="261" r:id="Rf04e345c8bf549b9"/>
    <p:sldId xmlns:r="http://schemas.openxmlformats.org/officeDocument/2006/relationships" id="262" r:id="Rf0986e7e4754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c5167f56e4e30" /><Relationship Type="http://schemas.openxmlformats.org/officeDocument/2006/relationships/slide" Target="/ppt/slides/slide1.xml" Id="R1888701b91074943" /><Relationship Type="http://schemas.openxmlformats.org/officeDocument/2006/relationships/slide" Target="/ppt/slides/slide2.xml" Id="Rae04fce7d3ab4338" /><Relationship Type="http://schemas.openxmlformats.org/officeDocument/2006/relationships/slide" Target="/ppt/slides/slide3.xml" Id="R91dcb5038b0d419b" /><Relationship Type="http://schemas.openxmlformats.org/officeDocument/2006/relationships/slide" Target="/ppt/slides/slide4.xml" Id="R22e1f7d16ea84987" /><Relationship Type="http://schemas.openxmlformats.org/officeDocument/2006/relationships/slide" Target="/ppt/slides/slide5.xml" Id="Recef7ed8254f4860" /><Relationship Type="http://schemas.openxmlformats.org/officeDocument/2006/relationships/slide" Target="/ppt/slides/slide6.xml" Id="Rf04e345c8bf549b9" /><Relationship Type="http://schemas.openxmlformats.org/officeDocument/2006/relationships/slide" Target="/ppt/slides/slide7.xml" Id="Rf0986e7e4754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99f515c7e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a45ab053b4f3f" /><Relationship Type="http://schemas.openxmlformats.org/officeDocument/2006/relationships/theme" Target="/ppt/slideMasters/theme/theme1.xml" Id="R27041f72e246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a45ab053b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0d0cf579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5f733dc0d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400d72f3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6999bc273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9050af0e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47356360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82f015a1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CRANBALT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CRANBALT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29 240 865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CRANBALT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Regnskap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