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c0500c29a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a529ecb51a490b"/>
  </p:sldMasterIdLst>
  <p:sldIdLst>
    <p:sldId xmlns:r="http://schemas.openxmlformats.org/officeDocument/2006/relationships" id="256" r:id="R89ea0b8e1f81402c"/>
    <p:sldId xmlns:r="http://schemas.openxmlformats.org/officeDocument/2006/relationships" id="257" r:id="R47904533746a45d9"/>
    <p:sldId xmlns:r="http://schemas.openxmlformats.org/officeDocument/2006/relationships" id="258" r:id="R4e5f04223f5c4189"/>
    <p:sldId xmlns:r="http://schemas.openxmlformats.org/officeDocument/2006/relationships" id="259" r:id="R69f90e0d5272497e"/>
    <p:sldId xmlns:r="http://schemas.openxmlformats.org/officeDocument/2006/relationships" id="260" r:id="R02e94ba40f6e47eb"/>
    <p:sldId xmlns:r="http://schemas.openxmlformats.org/officeDocument/2006/relationships" id="261" r:id="Rf3d805ab09804d2e"/>
    <p:sldId xmlns:r="http://schemas.openxmlformats.org/officeDocument/2006/relationships" id="262" r:id="Rc8ae36c567d1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a529ecb51a490b" /><Relationship Type="http://schemas.openxmlformats.org/officeDocument/2006/relationships/slide" Target="/ppt/slides/slide1.xml" Id="R89ea0b8e1f81402c" /><Relationship Type="http://schemas.openxmlformats.org/officeDocument/2006/relationships/slide" Target="/ppt/slides/slide2.xml" Id="R47904533746a45d9" /><Relationship Type="http://schemas.openxmlformats.org/officeDocument/2006/relationships/slide" Target="/ppt/slides/slide3.xml" Id="R4e5f04223f5c4189" /><Relationship Type="http://schemas.openxmlformats.org/officeDocument/2006/relationships/slide" Target="/ppt/slides/slide4.xml" Id="R69f90e0d5272497e" /><Relationship Type="http://schemas.openxmlformats.org/officeDocument/2006/relationships/slide" Target="/ppt/slides/slide5.xml" Id="R02e94ba40f6e47eb" /><Relationship Type="http://schemas.openxmlformats.org/officeDocument/2006/relationships/slide" Target="/ppt/slides/slide6.xml" Id="Rf3d805ab09804d2e" /><Relationship Type="http://schemas.openxmlformats.org/officeDocument/2006/relationships/slide" Target="/ppt/slides/slide7.xml" Id="Rc8ae36c567d1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35d52f5d6146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cbc8c359546c6" /><Relationship Type="http://schemas.openxmlformats.org/officeDocument/2006/relationships/theme" Target="/ppt/slideMasters/theme/theme1.xml" Id="Rb13633c9150e46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cbc8c3595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0b560b160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db8d834584b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4fe5398084c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433bd4ac54ad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79ae2e5c546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74aa378714e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b2bb981744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