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88c42e6904d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bd720014b547e5"/>
  </p:sldMasterIdLst>
  <p:sldIdLst>
    <p:sldId xmlns:r="http://schemas.openxmlformats.org/officeDocument/2006/relationships" id="256" r:id="R2ea7dd1d1eef468f"/>
    <p:sldId xmlns:r="http://schemas.openxmlformats.org/officeDocument/2006/relationships" id="257" r:id="R931b6f16ebda4fd3"/>
    <p:sldId xmlns:r="http://schemas.openxmlformats.org/officeDocument/2006/relationships" id="258" r:id="R61609050ab994b21"/>
    <p:sldId xmlns:r="http://schemas.openxmlformats.org/officeDocument/2006/relationships" id="259" r:id="Rc8761a85b4f546b9"/>
    <p:sldId xmlns:r="http://schemas.openxmlformats.org/officeDocument/2006/relationships" id="260" r:id="R84e4c940cc1e4c2e"/>
    <p:sldId xmlns:r="http://schemas.openxmlformats.org/officeDocument/2006/relationships" id="261" r:id="Rb2969371710a4c47"/>
    <p:sldId xmlns:r="http://schemas.openxmlformats.org/officeDocument/2006/relationships" id="262" r:id="Ra372d1d497f24b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d720014b547e5" /><Relationship Type="http://schemas.openxmlformats.org/officeDocument/2006/relationships/slide" Target="/ppt/slides/slide1.xml" Id="R2ea7dd1d1eef468f" /><Relationship Type="http://schemas.openxmlformats.org/officeDocument/2006/relationships/slide" Target="/ppt/slides/slide2.xml" Id="R931b6f16ebda4fd3" /><Relationship Type="http://schemas.openxmlformats.org/officeDocument/2006/relationships/slide" Target="/ppt/slides/slide3.xml" Id="R61609050ab994b21" /><Relationship Type="http://schemas.openxmlformats.org/officeDocument/2006/relationships/slide" Target="/ppt/slides/slide4.xml" Id="Rc8761a85b4f546b9" /><Relationship Type="http://schemas.openxmlformats.org/officeDocument/2006/relationships/slide" Target="/ppt/slides/slide5.xml" Id="R84e4c940cc1e4c2e" /><Relationship Type="http://schemas.openxmlformats.org/officeDocument/2006/relationships/slide" Target="/ppt/slides/slide6.xml" Id="Rb2969371710a4c47" /><Relationship Type="http://schemas.openxmlformats.org/officeDocument/2006/relationships/slide" Target="/ppt/slides/slide7.xml" Id="Ra372d1d497f24b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eed06b09d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63fb5060c4dc6" /><Relationship Type="http://schemas.openxmlformats.org/officeDocument/2006/relationships/theme" Target="/ppt/slideMasters/theme/theme1.xml" Id="R04dd92db4584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63fb5060c4d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4fb02749a45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4fc9088ea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73004cd0444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8e1d2b935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d5164e8c943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7e471fb7e47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cae3bd1a24b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SPZ AS ble etablert [år] og holder til i Bølandet.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SUSANN ESPESETH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Frøystadvågvegen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6095 Bølandet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926 031 449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