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ddf16c0dd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581a004f445eb"/>
  </p:sldMasterIdLst>
  <p:sldIdLst>
    <p:sldId xmlns:r="http://schemas.openxmlformats.org/officeDocument/2006/relationships" id="256" r:id="R57174eea48b54055"/>
    <p:sldId xmlns:r="http://schemas.openxmlformats.org/officeDocument/2006/relationships" id="257" r:id="R13b08cd512d24bed"/>
    <p:sldId xmlns:r="http://schemas.openxmlformats.org/officeDocument/2006/relationships" id="258" r:id="Rcf8d59626199496e"/>
    <p:sldId xmlns:r="http://schemas.openxmlformats.org/officeDocument/2006/relationships" id="259" r:id="Rc6ad9ba76cdf45e8"/>
    <p:sldId xmlns:r="http://schemas.openxmlformats.org/officeDocument/2006/relationships" id="260" r:id="R3760fff7e19844ff"/>
    <p:sldId xmlns:r="http://schemas.openxmlformats.org/officeDocument/2006/relationships" id="261" r:id="Refde8b18b267491f"/>
    <p:sldId xmlns:r="http://schemas.openxmlformats.org/officeDocument/2006/relationships" id="262" r:id="Rf213ceba73d0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581a004f445eb" /><Relationship Type="http://schemas.openxmlformats.org/officeDocument/2006/relationships/slide" Target="/ppt/slides/slide1.xml" Id="R57174eea48b54055" /><Relationship Type="http://schemas.openxmlformats.org/officeDocument/2006/relationships/slide" Target="/ppt/slides/slide2.xml" Id="R13b08cd512d24bed" /><Relationship Type="http://schemas.openxmlformats.org/officeDocument/2006/relationships/slide" Target="/ppt/slides/slide3.xml" Id="Rcf8d59626199496e" /><Relationship Type="http://schemas.openxmlformats.org/officeDocument/2006/relationships/slide" Target="/ppt/slides/slide4.xml" Id="Rc6ad9ba76cdf45e8" /><Relationship Type="http://schemas.openxmlformats.org/officeDocument/2006/relationships/slide" Target="/ppt/slides/slide5.xml" Id="R3760fff7e19844ff" /><Relationship Type="http://schemas.openxmlformats.org/officeDocument/2006/relationships/slide" Target="/ppt/slides/slide6.xml" Id="Refde8b18b267491f" /><Relationship Type="http://schemas.openxmlformats.org/officeDocument/2006/relationships/slide" Target="/ppt/slides/slide7.xml" Id="Rf213ceba73d0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9cbe4959c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7387087b4464" /><Relationship Type="http://schemas.openxmlformats.org/officeDocument/2006/relationships/theme" Target="/ppt/slideMasters/theme/theme1.xml" Id="R1131c0a3d42e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17387087b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9e83e9c4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ad66039d4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abdfb245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30b50eaa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1c9d0281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33b3699c9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ccebd35a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