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ea9bead0f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3c5727c8344a9"/>
  </p:sldMasterIdLst>
  <p:sldIdLst>
    <p:sldId xmlns:r="http://schemas.openxmlformats.org/officeDocument/2006/relationships" id="256" r:id="R51bf07af62e148b2"/>
    <p:sldId xmlns:r="http://schemas.openxmlformats.org/officeDocument/2006/relationships" id="257" r:id="R8a64507ece794727"/>
    <p:sldId xmlns:r="http://schemas.openxmlformats.org/officeDocument/2006/relationships" id="258" r:id="R68fcfcd1b43a4c34"/>
    <p:sldId xmlns:r="http://schemas.openxmlformats.org/officeDocument/2006/relationships" id="259" r:id="Rea00c8522bc34f06"/>
    <p:sldId xmlns:r="http://schemas.openxmlformats.org/officeDocument/2006/relationships" id="260" r:id="R22c3aab58d944aca"/>
    <p:sldId xmlns:r="http://schemas.openxmlformats.org/officeDocument/2006/relationships" id="261" r:id="R5270678d3d4648ec"/>
    <p:sldId xmlns:r="http://schemas.openxmlformats.org/officeDocument/2006/relationships" id="262" r:id="R2da709d2f2cf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3c5727c8344a9" /><Relationship Type="http://schemas.openxmlformats.org/officeDocument/2006/relationships/slide" Target="/ppt/slides/slide1.xml" Id="R51bf07af62e148b2" /><Relationship Type="http://schemas.openxmlformats.org/officeDocument/2006/relationships/slide" Target="/ppt/slides/slide2.xml" Id="R8a64507ece794727" /><Relationship Type="http://schemas.openxmlformats.org/officeDocument/2006/relationships/slide" Target="/ppt/slides/slide3.xml" Id="R68fcfcd1b43a4c34" /><Relationship Type="http://schemas.openxmlformats.org/officeDocument/2006/relationships/slide" Target="/ppt/slides/slide4.xml" Id="Rea00c8522bc34f06" /><Relationship Type="http://schemas.openxmlformats.org/officeDocument/2006/relationships/slide" Target="/ppt/slides/slide5.xml" Id="R22c3aab58d944aca" /><Relationship Type="http://schemas.openxmlformats.org/officeDocument/2006/relationships/slide" Target="/ppt/slides/slide6.xml" Id="R5270678d3d4648ec" /><Relationship Type="http://schemas.openxmlformats.org/officeDocument/2006/relationships/slide" Target="/ppt/slides/slide7.xml" Id="R2da709d2f2cf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7ecf89419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78d9db4384941" /><Relationship Type="http://schemas.openxmlformats.org/officeDocument/2006/relationships/theme" Target="/ppt/slideMasters/theme/theme1.xml" Id="Ra28483e26f99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78d9db438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db70f5c1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d49c09f3a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f03e7f279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00de6b7d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2cd3583c44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b95024d21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57a373cd4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