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badf4c6b5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496e973134ba9"/>
  </p:sldMasterIdLst>
  <p:sldIdLst>
    <p:sldId xmlns:r="http://schemas.openxmlformats.org/officeDocument/2006/relationships" id="256" r:id="R389c173193674ce7"/>
    <p:sldId xmlns:r="http://schemas.openxmlformats.org/officeDocument/2006/relationships" id="257" r:id="Ref3d5577e53b4000"/>
    <p:sldId xmlns:r="http://schemas.openxmlformats.org/officeDocument/2006/relationships" id="258" r:id="Rc97934e8743e4409"/>
    <p:sldId xmlns:r="http://schemas.openxmlformats.org/officeDocument/2006/relationships" id="259" r:id="R9cb1c9b417534c20"/>
    <p:sldId xmlns:r="http://schemas.openxmlformats.org/officeDocument/2006/relationships" id="260" r:id="R30acd05da6034c28"/>
    <p:sldId xmlns:r="http://schemas.openxmlformats.org/officeDocument/2006/relationships" id="261" r:id="R3aa61b2ef61e4369"/>
    <p:sldId xmlns:r="http://schemas.openxmlformats.org/officeDocument/2006/relationships" id="262" r:id="Rbc1e06f3057b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496e973134ba9" /><Relationship Type="http://schemas.openxmlformats.org/officeDocument/2006/relationships/slide" Target="/ppt/slides/slide1.xml" Id="R389c173193674ce7" /><Relationship Type="http://schemas.openxmlformats.org/officeDocument/2006/relationships/slide" Target="/ppt/slides/slide2.xml" Id="Ref3d5577e53b4000" /><Relationship Type="http://schemas.openxmlformats.org/officeDocument/2006/relationships/slide" Target="/ppt/slides/slide3.xml" Id="Rc97934e8743e4409" /><Relationship Type="http://schemas.openxmlformats.org/officeDocument/2006/relationships/slide" Target="/ppt/slides/slide4.xml" Id="R9cb1c9b417534c20" /><Relationship Type="http://schemas.openxmlformats.org/officeDocument/2006/relationships/slide" Target="/ppt/slides/slide5.xml" Id="R30acd05da6034c28" /><Relationship Type="http://schemas.openxmlformats.org/officeDocument/2006/relationships/slide" Target="/ppt/slides/slide6.xml" Id="R3aa61b2ef61e4369" /><Relationship Type="http://schemas.openxmlformats.org/officeDocument/2006/relationships/slide" Target="/ppt/slides/slide7.xml" Id="Rbc1e06f3057b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dc75efd35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f63e47b14adb" /><Relationship Type="http://schemas.openxmlformats.org/officeDocument/2006/relationships/theme" Target="/ppt/slideMasters/theme/theme1.xml" Id="R9e3f6f9469e3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4f63e47b1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e886493d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43177a8d2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61f9a5853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e514e6b97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610a3c98c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edd100784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cad6d6b5b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SANDVIKSÅSEN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2 629 362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NILS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