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510c3a83ad48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94f14810004e23"/>
  </p:sldMasterIdLst>
  <p:sldIdLst>
    <p:sldId xmlns:r="http://schemas.openxmlformats.org/officeDocument/2006/relationships" id="256" r:id="Re5bc65611a5442d4"/>
    <p:sldId xmlns:r="http://schemas.openxmlformats.org/officeDocument/2006/relationships" id="257" r:id="R3d1fe796de3543fe"/>
    <p:sldId xmlns:r="http://schemas.openxmlformats.org/officeDocument/2006/relationships" id="258" r:id="R6ddd4916352b4caa"/>
    <p:sldId xmlns:r="http://schemas.openxmlformats.org/officeDocument/2006/relationships" id="259" r:id="R91e93589855442dd"/>
    <p:sldId xmlns:r="http://schemas.openxmlformats.org/officeDocument/2006/relationships" id="260" r:id="R307f35dd2af74bbf"/>
    <p:sldId xmlns:r="http://schemas.openxmlformats.org/officeDocument/2006/relationships" id="261" r:id="R73b3e40f25e045d5"/>
    <p:sldId xmlns:r="http://schemas.openxmlformats.org/officeDocument/2006/relationships" id="262" r:id="Recacf6da0ee149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94f14810004e23" /><Relationship Type="http://schemas.openxmlformats.org/officeDocument/2006/relationships/slide" Target="/ppt/slides/slide1.xml" Id="Re5bc65611a5442d4" /><Relationship Type="http://schemas.openxmlformats.org/officeDocument/2006/relationships/slide" Target="/ppt/slides/slide2.xml" Id="R3d1fe796de3543fe" /><Relationship Type="http://schemas.openxmlformats.org/officeDocument/2006/relationships/slide" Target="/ppt/slides/slide3.xml" Id="R6ddd4916352b4caa" /><Relationship Type="http://schemas.openxmlformats.org/officeDocument/2006/relationships/slide" Target="/ppt/slides/slide4.xml" Id="R91e93589855442dd" /><Relationship Type="http://schemas.openxmlformats.org/officeDocument/2006/relationships/slide" Target="/ppt/slides/slide5.xml" Id="R307f35dd2af74bbf" /><Relationship Type="http://schemas.openxmlformats.org/officeDocument/2006/relationships/slide" Target="/ppt/slides/slide6.xml" Id="R73b3e40f25e045d5" /><Relationship Type="http://schemas.openxmlformats.org/officeDocument/2006/relationships/slide" Target="/ppt/slides/slide7.xml" Id="Recacf6da0ee149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09b480671a44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418d798874686" /><Relationship Type="http://schemas.openxmlformats.org/officeDocument/2006/relationships/theme" Target="/ppt/slideMasters/theme/theme1.xml" Id="R590b926dff144a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f418d7988746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3526fa5fc44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1070b4c9141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f8db590a140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101c652864d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c775c07414d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1bc9b7da544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25c8109fa44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SKAVL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SKAVL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SKAVL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SKAVL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SKAVL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SKAVL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6 724 997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−313 976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1 207 161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3 198 232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8 790 761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SKAVL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PUNTA VITTORIA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WOLFGANG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 INC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SUNDLI-HÄRDIG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LOOP INVEST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PVN18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SKAVL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Nonnesetergaten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926 038 362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SKAVL AS</a:t>
            </a:r>
          </a:p>
        </p:txBody>
      </p:sp>
    </p:spTree>
  </p:cSld>
  <p:clrMapOvr>
    <a:masterClrMapping xmlns:a="http://schemas.openxmlformats.org/drawingml/2006/main"/>
  </p:clrMapOvr>
</p:sld>
</file>