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531dbbef313488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37c27ef2c0742b1"/>
  </p:sldMasterIdLst>
  <p:sldIdLst>
    <p:sldId xmlns:r="http://schemas.openxmlformats.org/officeDocument/2006/relationships" id="256" r:id="R20348d4d7e364895"/>
    <p:sldId xmlns:r="http://schemas.openxmlformats.org/officeDocument/2006/relationships" id="257" r:id="R920a183d6a144b65"/>
    <p:sldId xmlns:r="http://schemas.openxmlformats.org/officeDocument/2006/relationships" id="258" r:id="R30ac2e79041e470f"/>
    <p:sldId xmlns:r="http://schemas.openxmlformats.org/officeDocument/2006/relationships" id="259" r:id="R31ee86a39c6e4df8"/>
    <p:sldId xmlns:r="http://schemas.openxmlformats.org/officeDocument/2006/relationships" id="260" r:id="R417ffe9f92fe4689"/>
    <p:sldId xmlns:r="http://schemas.openxmlformats.org/officeDocument/2006/relationships" id="261" r:id="R20de06b8ca644e95"/>
    <p:sldId xmlns:r="http://schemas.openxmlformats.org/officeDocument/2006/relationships" id="262" r:id="R0d157c35bb5648c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37c27ef2c0742b1" /><Relationship Type="http://schemas.openxmlformats.org/officeDocument/2006/relationships/slide" Target="/ppt/slides/slide1.xml" Id="R20348d4d7e364895" /><Relationship Type="http://schemas.openxmlformats.org/officeDocument/2006/relationships/slide" Target="/ppt/slides/slide2.xml" Id="R920a183d6a144b65" /><Relationship Type="http://schemas.openxmlformats.org/officeDocument/2006/relationships/slide" Target="/ppt/slides/slide3.xml" Id="R30ac2e79041e470f" /><Relationship Type="http://schemas.openxmlformats.org/officeDocument/2006/relationships/slide" Target="/ppt/slides/slide4.xml" Id="R31ee86a39c6e4df8" /><Relationship Type="http://schemas.openxmlformats.org/officeDocument/2006/relationships/slide" Target="/ppt/slides/slide5.xml" Id="R417ffe9f92fe4689" /><Relationship Type="http://schemas.openxmlformats.org/officeDocument/2006/relationships/slide" Target="/ppt/slides/slide6.xml" Id="R20de06b8ca644e95" /><Relationship Type="http://schemas.openxmlformats.org/officeDocument/2006/relationships/slide" Target="/ppt/slides/slide7.xml" Id="R0d157c35bb5648c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40d81b5f7d54d7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3565c62bd740d8" /><Relationship Type="http://schemas.openxmlformats.org/officeDocument/2006/relationships/theme" Target="/ppt/slideMasters/theme/theme1.xml" Id="Rbef642ca333845e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e3565c62bd740d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25516dca244c1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e15657dbe34b4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92ae86c7cd469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40e0463d23470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81e76d84e54b4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fa88efadc64ad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f0c5a4c17141d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BILTEKNIKK ASKIM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BILTEKNIKK ASKIM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BILTEKNIKK ASKIM AS ble etablert [år] og holder til i Askim.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BILTEKNIKK ASKIM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BILTEKNIKK ASKIM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BILTEKNIKK ASKIM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4 438 342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−749 795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−755 368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−785 717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211 437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BILTEKNIKK ASKIM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BILTEKNIKK MYSEN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BILTEKNIKK ASKIM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Sagveien 1B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1814 Askim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926 038 397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BILTEKNIKK ASKIM AS</a:t>
            </a:r>
          </a:p>
        </p:txBody>
      </p:sp>
    </p:spTree>
  </p:cSld>
  <p:clrMapOvr>
    <a:masterClrMapping xmlns:a="http://schemas.openxmlformats.org/drawingml/2006/main"/>
  </p:clrMapOvr>
</p:sld>
</file>