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89844fd58e843b7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4fbca31930f4e3a"/>
  </p:sldMasterIdLst>
  <p:sldIdLst>
    <p:sldId xmlns:r="http://schemas.openxmlformats.org/officeDocument/2006/relationships" id="256" r:id="R464b7a00dd444ae9"/>
    <p:sldId xmlns:r="http://schemas.openxmlformats.org/officeDocument/2006/relationships" id="257" r:id="R3e876dba1b1842df"/>
    <p:sldId xmlns:r="http://schemas.openxmlformats.org/officeDocument/2006/relationships" id="258" r:id="Rcdbc77dc93084a44"/>
    <p:sldId xmlns:r="http://schemas.openxmlformats.org/officeDocument/2006/relationships" id="259" r:id="R9b19c56dd2504570"/>
    <p:sldId xmlns:r="http://schemas.openxmlformats.org/officeDocument/2006/relationships" id="260" r:id="R3aa4b73ce17345b7"/>
    <p:sldId xmlns:r="http://schemas.openxmlformats.org/officeDocument/2006/relationships" id="261" r:id="R15488c37b7854ce9"/>
    <p:sldId xmlns:r="http://schemas.openxmlformats.org/officeDocument/2006/relationships" id="262" r:id="Rac695565d854403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4fbca31930f4e3a" /><Relationship Type="http://schemas.openxmlformats.org/officeDocument/2006/relationships/slide" Target="/ppt/slides/slide1.xml" Id="R464b7a00dd444ae9" /><Relationship Type="http://schemas.openxmlformats.org/officeDocument/2006/relationships/slide" Target="/ppt/slides/slide2.xml" Id="R3e876dba1b1842df" /><Relationship Type="http://schemas.openxmlformats.org/officeDocument/2006/relationships/slide" Target="/ppt/slides/slide3.xml" Id="Rcdbc77dc93084a44" /><Relationship Type="http://schemas.openxmlformats.org/officeDocument/2006/relationships/slide" Target="/ppt/slides/slide4.xml" Id="R9b19c56dd2504570" /><Relationship Type="http://schemas.openxmlformats.org/officeDocument/2006/relationships/slide" Target="/ppt/slides/slide5.xml" Id="R3aa4b73ce17345b7" /><Relationship Type="http://schemas.openxmlformats.org/officeDocument/2006/relationships/slide" Target="/ppt/slides/slide6.xml" Id="R15488c37b7854ce9" /><Relationship Type="http://schemas.openxmlformats.org/officeDocument/2006/relationships/slide" Target="/ppt/slides/slide7.xml" Id="Rac695565d854403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f0c554195444e8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092e901e67744eb" /><Relationship Type="http://schemas.openxmlformats.org/officeDocument/2006/relationships/theme" Target="/ppt/slideMasters/theme/theme1.xml" Id="Ra9450386449a47ab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092e901e67744e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f3f937927c04404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91793a6f8449b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6d147a15a594ca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1c1215fa1044907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73b345d106b467a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26ae66e181e4a3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49987c87dd481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SK12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SK12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SK12 INVEST AS ble etablert [år] og holder til i [sted].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SK12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SK12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SK12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2023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−2 470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294 530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311 769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340 139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SK12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STIE MORTEN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SK12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926 039 679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SK12 INVEST AS</a:t>
            </a:r>
          </a:p>
        </p:txBody>
      </p:sp>
    </p:spTree>
  </p:cSld>
  <p:clrMapOvr>
    <a:masterClrMapping xmlns:a="http://schemas.openxmlformats.org/drawingml/2006/main"/>
  </p:clrMapOvr>
</p:sld>
</file>