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a64de805384c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edf713f48a4b9b"/>
  </p:sldMasterIdLst>
  <p:sldIdLst>
    <p:sldId xmlns:r="http://schemas.openxmlformats.org/officeDocument/2006/relationships" id="256" r:id="Rd51811ac22ba453b"/>
    <p:sldId xmlns:r="http://schemas.openxmlformats.org/officeDocument/2006/relationships" id="257" r:id="R28103112d627405d"/>
    <p:sldId xmlns:r="http://schemas.openxmlformats.org/officeDocument/2006/relationships" id="258" r:id="Rda417dc69a064f10"/>
    <p:sldId xmlns:r="http://schemas.openxmlformats.org/officeDocument/2006/relationships" id="259" r:id="R5a1510b5d1954500"/>
    <p:sldId xmlns:r="http://schemas.openxmlformats.org/officeDocument/2006/relationships" id="260" r:id="R67669c08fcbd443c"/>
    <p:sldId xmlns:r="http://schemas.openxmlformats.org/officeDocument/2006/relationships" id="261" r:id="Rc6934c3e04f14dd5"/>
    <p:sldId xmlns:r="http://schemas.openxmlformats.org/officeDocument/2006/relationships" id="262" r:id="Re85eef67ca5546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edf713f48a4b9b" /><Relationship Type="http://schemas.openxmlformats.org/officeDocument/2006/relationships/slide" Target="/ppt/slides/slide1.xml" Id="Rd51811ac22ba453b" /><Relationship Type="http://schemas.openxmlformats.org/officeDocument/2006/relationships/slide" Target="/ppt/slides/slide2.xml" Id="R28103112d627405d" /><Relationship Type="http://schemas.openxmlformats.org/officeDocument/2006/relationships/slide" Target="/ppt/slides/slide3.xml" Id="Rda417dc69a064f10" /><Relationship Type="http://schemas.openxmlformats.org/officeDocument/2006/relationships/slide" Target="/ppt/slides/slide4.xml" Id="R5a1510b5d1954500" /><Relationship Type="http://schemas.openxmlformats.org/officeDocument/2006/relationships/slide" Target="/ppt/slides/slide5.xml" Id="R67669c08fcbd443c" /><Relationship Type="http://schemas.openxmlformats.org/officeDocument/2006/relationships/slide" Target="/ppt/slides/slide6.xml" Id="Rc6934c3e04f14dd5" /><Relationship Type="http://schemas.openxmlformats.org/officeDocument/2006/relationships/slide" Target="/ppt/slides/slide7.xml" Id="Re85eef67ca5546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b576cbca1b41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cfada08364b44" /><Relationship Type="http://schemas.openxmlformats.org/officeDocument/2006/relationships/theme" Target="/ppt/slideMasters/theme/theme1.xml" Id="R7456dc32b27646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ccfada08364b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11b76d2bc41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e575c569448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c4c312aa54b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e7a1604e541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5c6820f4940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fa43087f746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639349bd742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 KAPITAL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359 119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7 812 473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7 812 904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RANHEIM DYB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Myrlandsvegen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6020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926 043 994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KAPITAL AS</a:t>
            </a:r>
          </a:p>
        </p:txBody>
      </p:sp>
    </p:spTree>
  </p:cSld>
  <p:clrMapOvr>
    <a:masterClrMapping xmlns:a="http://schemas.openxmlformats.org/drawingml/2006/main"/>
  </p:clrMapOvr>
</p:sld>
</file>