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81cfd7ba0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cbf6e77334578"/>
  </p:sldMasterIdLst>
  <p:sldIdLst>
    <p:sldId xmlns:r="http://schemas.openxmlformats.org/officeDocument/2006/relationships" id="256" r:id="R97730523195748ea"/>
    <p:sldId xmlns:r="http://schemas.openxmlformats.org/officeDocument/2006/relationships" id="257" r:id="R297b4f8da5b94fc7"/>
    <p:sldId xmlns:r="http://schemas.openxmlformats.org/officeDocument/2006/relationships" id="258" r:id="R432f2e5bccd546f3"/>
    <p:sldId xmlns:r="http://schemas.openxmlformats.org/officeDocument/2006/relationships" id="259" r:id="Rb9cb277a82224cbd"/>
    <p:sldId xmlns:r="http://schemas.openxmlformats.org/officeDocument/2006/relationships" id="260" r:id="R95989c64ac584842"/>
    <p:sldId xmlns:r="http://schemas.openxmlformats.org/officeDocument/2006/relationships" id="261" r:id="R168a5ebe05fc4f02"/>
    <p:sldId xmlns:r="http://schemas.openxmlformats.org/officeDocument/2006/relationships" id="262" r:id="R1bef65a77f30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cbf6e77334578" /><Relationship Type="http://schemas.openxmlformats.org/officeDocument/2006/relationships/slide" Target="/ppt/slides/slide1.xml" Id="R97730523195748ea" /><Relationship Type="http://schemas.openxmlformats.org/officeDocument/2006/relationships/slide" Target="/ppt/slides/slide2.xml" Id="R297b4f8da5b94fc7" /><Relationship Type="http://schemas.openxmlformats.org/officeDocument/2006/relationships/slide" Target="/ppt/slides/slide3.xml" Id="R432f2e5bccd546f3" /><Relationship Type="http://schemas.openxmlformats.org/officeDocument/2006/relationships/slide" Target="/ppt/slides/slide4.xml" Id="Rb9cb277a82224cbd" /><Relationship Type="http://schemas.openxmlformats.org/officeDocument/2006/relationships/slide" Target="/ppt/slides/slide5.xml" Id="R95989c64ac584842" /><Relationship Type="http://schemas.openxmlformats.org/officeDocument/2006/relationships/slide" Target="/ppt/slides/slide6.xml" Id="R168a5ebe05fc4f02" /><Relationship Type="http://schemas.openxmlformats.org/officeDocument/2006/relationships/slide" Target="/ppt/slides/slide7.xml" Id="R1bef65a77f30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22d40313c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62d2d442407a" /><Relationship Type="http://schemas.openxmlformats.org/officeDocument/2006/relationships/theme" Target="/ppt/slideMasters/theme/theme1.xml" Id="R1f348bd25f71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962d2d442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235ad6a44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8ed3880bb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9148ad209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e34acd333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df9b4050a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683e8eed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8032adc7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ANANSI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ANANSI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878 013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OFTEDAL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Steffen Oftedal, Ekebergveien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926 044 664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